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133" y="102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4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776913" y="1558288"/>
            <a:ext cx="3973829" cy="8121650"/>
          </a:xfrm>
          <a:custGeom>
            <a:avLst/>
            <a:gdLst/>
            <a:ahLst/>
            <a:cxnLst/>
            <a:rect l="l" t="t" r="r" b="b"/>
            <a:pathLst>
              <a:path w="3973830" h="8121650">
                <a:moveTo>
                  <a:pt x="3413301" y="8121587"/>
                </a:moveTo>
                <a:lnTo>
                  <a:pt x="560183" y="8121587"/>
                </a:lnTo>
                <a:lnTo>
                  <a:pt x="511873" y="8119527"/>
                </a:lnTo>
                <a:lnTo>
                  <a:pt x="464699" y="8113461"/>
                </a:lnTo>
                <a:lnTo>
                  <a:pt x="418831" y="8103556"/>
                </a:lnTo>
                <a:lnTo>
                  <a:pt x="374436" y="8089983"/>
                </a:lnTo>
                <a:lnTo>
                  <a:pt x="331683" y="8072909"/>
                </a:lnTo>
                <a:lnTo>
                  <a:pt x="290741" y="8052504"/>
                </a:lnTo>
                <a:lnTo>
                  <a:pt x="251779" y="8028936"/>
                </a:lnTo>
                <a:lnTo>
                  <a:pt x="214964" y="8002374"/>
                </a:lnTo>
                <a:lnTo>
                  <a:pt x="180467" y="7972986"/>
                </a:lnTo>
                <a:lnTo>
                  <a:pt x="148454" y="7940942"/>
                </a:lnTo>
                <a:lnTo>
                  <a:pt x="119096" y="7906411"/>
                </a:lnTo>
                <a:lnTo>
                  <a:pt x="92559" y="7869560"/>
                </a:lnTo>
                <a:lnTo>
                  <a:pt x="69014" y="7830559"/>
                </a:lnTo>
                <a:lnTo>
                  <a:pt x="48629" y="7789577"/>
                </a:lnTo>
                <a:lnTo>
                  <a:pt x="31572" y="7746783"/>
                </a:lnTo>
                <a:lnTo>
                  <a:pt x="18012" y="7702344"/>
                </a:lnTo>
                <a:lnTo>
                  <a:pt x="8117" y="7656431"/>
                </a:lnTo>
                <a:lnTo>
                  <a:pt x="2057" y="7609211"/>
                </a:lnTo>
                <a:lnTo>
                  <a:pt x="0" y="7560853"/>
                </a:lnTo>
                <a:lnTo>
                  <a:pt x="0" y="560733"/>
                </a:lnTo>
                <a:lnTo>
                  <a:pt x="2057" y="512375"/>
                </a:lnTo>
                <a:lnTo>
                  <a:pt x="8117" y="465156"/>
                </a:lnTo>
                <a:lnTo>
                  <a:pt x="18012" y="419242"/>
                </a:lnTo>
                <a:lnTo>
                  <a:pt x="31572" y="374803"/>
                </a:lnTo>
                <a:lnTo>
                  <a:pt x="48629" y="332009"/>
                </a:lnTo>
                <a:lnTo>
                  <a:pt x="69014" y="291027"/>
                </a:lnTo>
                <a:lnTo>
                  <a:pt x="92559" y="252026"/>
                </a:lnTo>
                <a:lnTo>
                  <a:pt x="119096" y="215175"/>
                </a:lnTo>
                <a:lnTo>
                  <a:pt x="148454" y="180644"/>
                </a:lnTo>
                <a:lnTo>
                  <a:pt x="180467" y="148600"/>
                </a:lnTo>
                <a:lnTo>
                  <a:pt x="214965" y="119212"/>
                </a:lnTo>
                <a:lnTo>
                  <a:pt x="251779" y="92650"/>
                </a:lnTo>
                <a:lnTo>
                  <a:pt x="290742" y="69082"/>
                </a:lnTo>
                <a:lnTo>
                  <a:pt x="331684" y="48677"/>
                </a:lnTo>
                <a:lnTo>
                  <a:pt x="374437" y="31603"/>
                </a:lnTo>
                <a:lnTo>
                  <a:pt x="418832" y="18029"/>
                </a:lnTo>
                <a:lnTo>
                  <a:pt x="464701" y="8125"/>
                </a:lnTo>
                <a:lnTo>
                  <a:pt x="511878" y="2059"/>
                </a:lnTo>
                <a:lnTo>
                  <a:pt x="560183" y="0"/>
                </a:lnTo>
                <a:lnTo>
                  <a:pt x="3413306" y="0"/>
                </a:lnTo>
                <a:lnTo>
                  <a:pt x="3461612" y="2059"/>
                </a:lnTo>
                <a:lnTo>
                  <a:pt x="3508785" y="8125"/>
                </a:lnTo>
                <a:lnTo>
                  <a:pt x="3554653" y="18030"/>
                </a:lnTo>
                <a:lnTo>
                  <a:pt x="3599048" y="31603"/>
                </a:lnTo>
                <a:lnTo>
                  <a:pt x="3641801" y="48677"/>
                </a:lnTo>
                <a:lnTo>
                  <a:pt x="3682743" y="69082"/>
                </a:lnTo>
                <a:lnTo>
                  <a:pt x="3721705" y="92650"/>
                </a:lnTo>
                <a:lnTo>
                  <a:pt x="3758519" y="119212"/>
                </a:lnTo>
                <a:lnTo>
                  <a:pt x="3793017" y="148600"/>
                </a:lnTo>
                <a:lnTo>
                  <a:pt x="3825029" y="180644"/>
                </a:lnTo>
                <a:lnTo>
                  <a:pt x="3847445" y="207009"/>
                </a:lnTo>
                <a:lnTo>
                  <a:pt x="540104" y="207009"/>
                </a:lnTo>
                <a:lnTo>
                  <a:pt x="491206" y="210610"/>
                </a:lnTo>
                <a:lnTo>
                  <a:pt x="444516" y="221070"/>
                </a:lnTo>
                <a:lnTo>
                  <a:pt x="400551" y="237871"/>
                </a:lnTo>
                <a:lnTo>
                  <a:pt x="359826" y="260498"/>
                </a:lnTo>
                <a:lnTo>
                  <a:pt x="322857" y="288435"/>
                </a:lnTo>
                <a:lnTo>
                  <a:pt x="290160" y="321164"/>
                </a:lnTo>
                <a:lnTo>
                  <a:pt x="262251" y="358169"/>
                </a:lnTo>
                <a:lnTo>
                  <a:pt x="239646" y="398934"/>
                </a:lnTo>
                <a:lnTo>
                  <a:pt x="222861" y="442943"/>
                </a:lnTo>
                <a:lnTo>
                  <a:pt x="212411" y="489679"/>
                </a:lnTo>
                <a:lnTo>
                  <a:pt x="208813" y="538625"/>
                </a:lnTo>
                <a:lnTo>
                  <a:pt x="208813" y="7593010"/>
                </a:lnTo>
                <a:lnTo>
                  <a:pt x="212411" y="7641956"/>
                </a:lnTo>
                <a:lnTo>
                  <a:pt x="222861" y="7688692"/>
                </a:lnTo>
                <a:lnTo>
                  <a:pt x="239646" y="7732701"/>
                </a:lnTo>
                <a:lnTo>
                  <a:pt x="262251" y="7773466"/>
                </a:lnTo>
                <a:lnTo>
                  <a:pt x="290160" y="7810471"/>
                </a:lnTo>
                <a:lnTo>
                  <a:pt x="322857" y="7843200"/>
                </a:lnTo>
                <a:lnTo>
                  <a:pt x="359826" y="7871137"/>
                </a:lnTo>
                <a:lnTo>
                  <a:pt x="400551" y="7893764"/>
                </a:lnTo>
                <a:lnTo>
                  <a:pt x="444516" y="7910566"/>
                </a:lnTo>
                <a:lnTo>
                  <a:pt x="491206" y="7921025"/>
                </a:lnTo>
                <a:lnTo>
                  <a:pt x="540104" y="7924627"/>
                </a:lnTo>
                <a:lnTo>
                  <a:pt x="3838901" y="7924627"/>
                </a:lnTo>
                <a:lnTo>
                  <a:pt x="3825029" y="7940942"/>
                </a:lnTo>
                <a:lnTo>
                  <a:pt x="3793017" y="7972986"/>
                </a:lnTo>
                <a:lnTo>
                  <a:pt x="3758519" y="8002374"/>
                </a:lnTo>
                <a:lnTo>
                  <a:pt x="3721705" y="8028936"/>
                </a:lnTo>
                <a:lnTo>
                  <a:pt x="3682742" y="8052504"/>
                </a:lnTo>
                <a:lnTo>
                  <a:pt x="3641800" y="8072909"/>
                </a:lnTo>
                <a:lnTo>
                  <a:pt x="3599048" y="8089983"/>
                </a:lnTo>
                <a:lnTo>
                  <a:pt x="3554653" y="8103556"/>
                </a:lnTo>
                <a:lnTo>
                  <a:pt x="3508784" y="8113461"/>
                </a:lnTo>
                <a:lnTo>
                  <a:pt x="3461611" y="8119527"/>
                </a:lnTo>
                <a:lnTo>
                  <a:pt x="3413301" y="8121587"/>
                </a:lnTo>
                <a:close/>
              </a:path>
              <a:path w="3973830" h="8121650">
                <a:moveTo>
                  <a:pt x="2818985" y="484360"/>
                </a:moveTo>
                <a:lnTo>
                  <a:pt x="1158514" y="484360"/>
                </a:lnTo>
                <a:lnTo>
                  <a:pt x="1109127" y="477633"/>
                </a:lnTo>
                <a:lnTo>
                  <a:pt x="1064593" y="458680"/>
                </a:lnTo>
                <a:lnTo>
                  <a:pt x="1026751" y="429342"/>
                </a:lnTo>
                <a:lnTo>
                  <a:pt x="997442" y="391463"/>
                </a:lnTo>
                <a:lnTo>
                  <a:pt x="978507" y="346885"/>
                </a:lnTo>
                <a:lnTo>
                  <a:pt x="971787" y="297449"/>
                </a:lnTo>
                <a:lnTo>
                  <a:pt x="971787" y="207009"/>
                </a:lnTo>
                <a:lnTo>
                  <a:pt x="3005713" y="207009"/>
                </a:lnTo>
                <a:lnTo>
                  <a:pt x="3005713" y="257253"/>
                </a:lnTo>
                <a:lnTo>
                  <a:pt x="2463600" y="257253"/>
                </a:lnTo>
                <a:lnTo>
                  <a:pt x="2444745" y="261147"/>
                </a:lnTo>
                <a:lnTo>
                  <a:pt x="2428714" y="271824"/>
                </a:lnTo>
                <a:lnTo>
                  <a:pt x="2427662" y="273332"/>
                </a:lnTo>
                <a:lnTo>
                  <a:pt x="1722713" y="273332"/>
                </a:lnTo>
                <a:lnTo>
                  <a:pt x="1709756" y="275844"/>
                </a:lnTo>
                <a:lnTo>
                  <a:pt x="1698870" y="282878"/>
                </a:lnTo>
                <a:lnTo>
                  <a:pt x="1691372" y="293681"/>
                </a:lnTo>
                <a:lnTo>
                  <a:pt x="1688580" y="307498"/>
                </a:lnTo>
                <a:lnTo>
                  <a:pt x="1691372" y="321316"/>
                </a:lnTo>
                <a:lnTo>
                  <a:pt x="1698870" y="332118"/>
                </a:lnTo>
                <a:lnTo>
                  <a:pt x="1709756" y="339153"/>
                </a:lnTo>
                <a:lnTo>
                  <a:pt x="1722713" y="341665"/>
                </a:lnTo>
                <a:lnTo>
                  <a:pt x="2426953" y="341665"/>
                </a:lnTo>
                <a:lnTo>
                  <a:pt x="2427961" y="343172"/>
                </a:lnTo>
                <a:lnTo>
                  <a:pt x="2443898" y="353849"/>
                </a:lnTo>
                <a:lnTo>
                  <a:pt x="2463600" y="357743"/>
                </a:lnTo>
                <a:lnTo>
                  <a:pt x="2994380" y="357743"/>
                </a:lnTo>
                <a:lnTo>
                  <a:pt x="2980057" y="391463"/>
                </a:lnTo>
                <a:lnTo>
                  <a:pt x="2950748" y="429342"/>
                </a:lnTo>
                <a:lnTo>
                  <a:pt x="2912907" y="458680"/>
                </a:lnTo>
                <a:lnTo>
                  <a:pt x="2868372" y="477633"/>
                </a:lnTo>
                <a:lnTo>
                  <a:pt x="2818985" y="484360"/>
                </a:lnTo>
                <a:close/>
              </a:path>
              <a:path w="3973830" h="8121650">
                <a:moveTo>
                  <a:pt x="3838901" y="7924627"/>
                </a:moveTo>
                <a:lnTo>
                  <a:pt x="3437395" y="7924627"/>
                </a:lnTo>
                <a:lnTo>
                  <a:pt x="3486293" y="7921025"/>
                </a:lnTo>
                <a:lnTo>
                  <a:pt x="3532983" y="7910566"/>
                </a:lnTo>
                <a:lnTo>
                  <a:pt x="3576949" y="7893764"/>
                </a:lnTo>
                <a:lnTo>
                  <a:pt x="3617674" y="7871137"/>
                </a:lnTo>
                <a:lnTo>
                  <a:pt x="3654643" y="7843200"/>
                </a:lnTo>
                <a:lnTo>
                  <a:pt x="3687340" y="7810471"/>
                </a:lnTo>
                <a:lnTo>
                  <a:pt x="3715249" y="7773466"/>
                </a:lnTo>
                <a:lnTo>
                  <a:pt x="3737854" y="7732701"/>
                </a:lnTo>
                <a:lnTo>
                  <a:pt x="3754639" y="7688692"/>
                </a:lnTo>
                <a:lnTo>
                  <a:pt x="3765088" y="7641956"/>
                </a:lnTo>
                <a:lnTo>
                  <a:pt x="3768686" y="7593010"/>
                </a:lnTo>
                <a:lnTo>
                  <a:pt x="3766678" y="7593010"/>
                </a:lnTo>
                <a:lnTo>
                  <a:pt x="3766678" y="538625"/>
                </a:lnTo>
                <a:lnTo>
                  <a:pt x="3763080" y="489679"/>
                </a:lnTo>
                <a:lnTo>
                  <a:pt x="3752631" y="442943"/>
                </a:lnTo>
                <a:lnTo>
                  <a:pt x="3735846" y="398934"/>
                </a:lnTo>
                <a:lnTo>
                  <a:pt x="3713241" y="358169"/>
                </a:lnTo>
                <a:lnTo>
                  <a:pt x="3685332" y="321164"/>
                </a:lnTo>
                <a:lnTo>
                  <a:pt x="3652635" y="288435"/>
                </a:lnTo>
                <a:lnTo>
                  <a:pt x="3615666" y="260498"/>
                </a:lnTo>
                <a:lnTo>
                  <a:pt x="3574941" y="237871"/>
                </a:lnTo>
                <a:lnTo>
                  <a:pt x="3530975" y="221070"/>
                </a:lnTo>
                <a:lnTo>
                  <a:pt x="3484285" y="210610"/>
                </a:lnTo>
                <a:lnTo>
                  <a:pt x="3435387" y="207009"/>
                </a:lnTo>
                <a:lnTo>
                  <a:pt x="3847445" y="207009"/>
                </a:lnTo>
                <a:lnTo>
                  <a:pt x="3880924" y="252026"/>
                </a:lnTo>
                <a:lnTo>
                  <a:pt x="3904469" y="291027"/>
                </a:lnTo>
                <a:lnTo>
                  <a:pt x="3924898" y="332118"/>
                </a:lnTo>
                <a:lnTo>
                  <a:pt x="3941911" y="374804"/>
                </a:lnTo>
                <a:lnTo>
                  <a:pt x="3955472" y="419242"/>
                </a:lnTo>
                <a:lnTo>
                  <a:pt x="3965366" y="465156"/>
                </a:lnTo>
                <a:lnTo>
                  <a:pt x="3971426" y="512375"/>
                </a:lnTo>
                <a:lnTo>
                  <a:pt x="3973484" y="560733"/>
                </a:lnTo>
                <a:lnTo>
                  <a:pt x="3973484" y="7560853"/>
                </a:lnTo>
                <a:lnTo>
                  <a:pt x="3971426" y="7609211"/>
                </a:lnTo>
                <a:lnTo>
                  <a:pt x="3965366" y="7656431"/>
                </a:lnTo>
                <a:lnTo>
                  <a:pt x="3955472" y="7702344"/>
                </a:lnTo>
                <a:lnTo>
                  <a:pt x="3941911" y="7746783"/>
                </a:lnTo>
                <a:lnTo>
                  <a:pt x="3924854" y="7789577"/>
                </a:lnTo>
                <a:lnTo>
                  <a:pt x="3904469" y="7830559"/>
                </a:lnTo>
                <a:lnTo>
                  <a:pt x="3880924" y="7869560"/>
                </a:lnTo>
                <a:lnTo>
                  <a:pt x="3854388" y="7906411"/>
                </a:lnTo>
                <a:lnTo>
                  <a:pt x="3838901" y="7924627"/>
                </a:lnTo>
                <a:close/>
              </a:path>
              <a:path w="3973830" h="8121650">
                <a:moveTo>
                  <a:pt x="2994380" y="357743"/>
                </a:moveTo>
                <a:lnTo>
                  <a:pt x="2463600" y="357743"/>
                </a:lnTo>
                <a:lnTo>
                  <a:pt x="2483302" y="353849"/>
                </a:lnTo>
                <a:lnTo>
                  <a:pt x="2499239" y="343172"/>
                </a:lnTo>
                <a:lnTo>
                  <a:pt x="2509906" y="327219"/>
                </a:lnTo>
                <a:lnTo>
                  <a:pt x="2513796" y="307498"/>
                </a:lnTo>
                <a:lnTo>
                  <a:pt x="2509906" y="287777"/>
                </a:lnTo>
                <a:lnTo>
                  <a:pt x="2499239" y="271824"/>
                </a:lnTo>
                <a:lnTo>
                  <a:pt x="2483302" y="261147"/>
                </a:lnTo>
                <a:lnTo>
                  <a:pt x="2463600" y="257253"/>
                </a:lnTo>
                <a:lnTo>
                  <a:pt x="3005713" y="257253"/>
                </a:lnTo>
                <a:lnTo>
                  <a:pt x="3005713" y="297449"/>
                </a:lnTo>
                <a:lnTo>
                  <a:pt x="2998992" y="346885"/>
                </a:lnTo>
                <a:lnTo>
                  <a:pt x="2994380" y="357743"/>
                </a:lnTo>
                <a:close/>
              </a:path>
              <a:path w="3973830" h="8121650">
                <a:moveTo>
                  <a:pt x="2426953" y="341665"/>
                </a:moveTo>
                <a:lnTo>
                  <a:pt x="2204591" y="341665"/>
                </a:lnTo>
                <a:lnTo>
                  <a:pt x="2217548" y="339153"/>
                </a:lnTo>
                <a:lnTo>
                  <a:pt x="2228434" y="332118"/>
                </a:lnTo>
                <a:lnTo>
                  <a:pt x="2235932" y="321316"/>
                </a:lnTo>
                <a:lnTo>
                  <a:pt x="2238724" y="307498"/>
                </a:lnTo>
                <a:lnTo>
                  <a:pt x="2235932" y="293681"/>
                </a:lnTo>
                <a:lnTo>
                  <a:pt x="2228434" y="282878"/>
                </a:lnTo>
                <a:lnTo>
                  <a:pt x="2217548" y="275844"/>
                </a:lnTo>
                <a:lnTo>
                  <a:pt x="2204591" y="273332"/>
                </a:lnTo>
                <a:lnTo>
                  <a:pt x="2427662" y="273332"/>
                </a:lnTo>
                <a:lnTo>
                  <a:pt x="2417577" y="287777"/>
                </a:lnTo>
                <a:lnTo>
                  <a:pt x="2413405" y="307498"/>
                </a:lnTo>
                <a:lnTo>
                  <a:pt x="2417295" y="327219"/>
                </a:lnTo>
                <a:lnTo>
                  <a:pt x="2426953" y="3416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986138" y="1765419"/>
            <a:ext cx="3556680" cy="7721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465494" y="1831621"/>
            <a:ext cx="550545" cy="68580"/>
          </a:xfrm>
          <a:custGeom>
            <a:avLst/>
            <a:gdLst/>
            <a:ahLst/>
            <a:cxnLst/>
            <a:rect l="l" t="t" r="r" b="b"/>
            <a:pathLst>
              <a:path w="550544" h="68580">
                <a:moveTo>
                  <a:pt x="516010" y="68333"/>
                </a:moveTo>
                <a:lnTo>
                  <a:pt x="34133" y="68333"/>
                </a:lnTo>
                <a:lnTo>
                  <a:pt x="21176" y="65820"/>
                </a:lnTo>
                <a:lnTo>
                  <a:pt x="10290" y="58786"/>
                </a:lnTo>
                <a:lnTo>
                  <a:pt x="2792" y="47983"/>
                </a:lnTo>
                <a:lnTo>
                  <a:pt x="0" y="34166"/>
                </a:lnTo>
                <a:lnTo>
                  <a:pt x="2792" y="20349"/>
                </a:lnTo>
                <a:lnTo>
                  <a:pt x="10290" y="9546"/>
                </a:lnTo>
                <a:lnTo>
                  <a:pt x="21176" y="2512"/>
                </a:lnTo>
                <a:lnTo>
                  <a:pt x="34133" y="0"/>
                </a:lnTo>
                <a:lnTo>
                  <a:pt x="516010" y="0"/>
                </a:lnTo>
                <a:lnTo>
                  <a:pt x="528967" y="2512"/>
                </a:lnTo>
                <a:lnTo>
                  <a:pt x="539853" y="9546"/>
                </a:lnTo>
                <a:lnTo>
                  <a:pt x="547351" y="20349"/>
                </a:lnTo>
                <a:lnTo>
                  <a:pt x="550143" y="34166"/>
                </a:lnTo>
                <a:lnTo>
                  <a:pt x="547351" y="47983"/>
                </a:lnTo>
                <a:lnTo>
                  <a:pt x="539853" y="58786"/>
                </a:lnTo>
                <a:lnTo>
                  <a:pt x="528967" y="65820"/>
                </a:lnTo>
                <a:lnTo>
                  <a:pt x="516010" y="68333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4190278" y="1815542"/>
            <a:ext cx="100471" cy="100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692586" y="2603385"/>
            <a:ext cx="4142740" cy="1941830"/>
          </a:xfrm>
          <a:custGeom>
            <a:avLst/>
            <a:gdLst/>
            <a:ahLst/>
            <a:cxnLst/>
            <a:rect l="l" t="t" r="r" b="b"/>
            <a:pathLst>
              <a:path w="4142740" h="1941829">
                <a:moveTo>
                  <a:pt x="44170" y="1330490"/>
                </a:moveTo>
                <a:lnTo>
                  <a:pt x="27101" y="1334008"/>
                </a:lnTo>
                <a:lnTo>
                  <a:pt x="13042" y="1343558"/>
                </a:lnTo>
                <a:lnTo>
                  <a:pt x="3505" y="1357617"/>
                </a:lnTo>
                <a:lnTo>
                  <a:pt x="0" y="1374698"/>
                </a:lnTo>
                <a:lnTo>
                  <a:pt x="0" y="1897253"/>
                </a:lnTo>
                <a:lnTo>
                  <a:pt x="3505" y="1914334"/>
                </a:lnTo>
                <a:lnTo>
                  <a:pt x="13042" y="1928406"/>
                </a:lnTo>
                <a:lnTo>
                  <a:pt x="27101" y="1937943"/>
                </a:lnTo>
                <a:lnTo>
                  <a:pt x="44170" y="1941461"/>
                </a:lnTo>
                <a:lnTo>
                  <a:pt x="44170" y="1330490"/>
                </a:lnTo>
                <a:close/>
              </a:path>
              <a:path w="4142740" h="1941829">
                <a:moveTo>
                  <a:pt x="44170" y="588873"/>
                </a:moveTo>
                <a:lnTo>
                  <a:pt x="27101" y="592074"/>
                </a:lnTo>
                <a:lnTo>
                  <a:pt x="13042" y="600938"/>
                </a:lnTo>
                <a:lnTo>
                  <a:pt x="3505" y="614311"/>
                </a:lnTo>
                <a:lnTo>
                  <a:pt x="0" y="631075"/>
                </a:lnTo>
                <a:lnTo>
                  <a:pt x="0" y="1153629"/>
                </a:lnTo>
                <a:lnTo>
                  <a:pt x="3505" y="1170711"/>
                </a:lnTo>
                <a:lnTo>
                  <a:pt x="13042" y="1184783"/>
                </a:lnTo>
                <a:lnTo>
                  <a:pt x="27101" y="1194320"/>
                </a:lnTo>
                <a:lnTo>
                  <a:pt x="44170" y="1197838"/>
                </a:lnTo>
                <a:lnTo>
                  <a:pt x="44170" y="588873"/>
                </a:lnTo>
                <a:close/>
              </a:path>
              <a:path w="4142740" h="1941829">
                <a:moveTo>
                  <a:pt x="44170" y="0"/>
                </a:moveTo>
                <a:lnTo>
                  <a:pt x="27101" y="3213"/>
                </a:lnTo>
                <a:lnTo>
                  <a:pt x="13042" y="12065"/>
                </a:lnTo>
                <a:lnTo>
                  <a:pt x="3505" y="25438"/>
                </a:lnTo>
                <a:lnTo>
                  <a:pt x="0" y="42214"/>
                </a:lnTo>
                <a:lnTo>
                  <a:pt x="0" y="293433"/>
                </a:lnTo>
                <a:lnTo>
                  <a:pt x="3505" y="310515"/>
                </a:lnTo>
                <a:lnTo>
                  <a:pt x="13042" y="324586"/>
                </a:lnTo>
                <a:lnTo>
                  <a:pt x="27101" y="334137"/>
                </a:lnTo>
                <a:lnTo>
                  <a:pt x="44170" y="337654"/>
                </a:lnTo>
                <a:lnTo>
                  <a:pt x="44170" y="0"/>
                </a:lnTo>
                <a:close/>
              </a:path>
              <a:path w="4142740" h="1941829">
                <a:moveTo>
                  <a:pt x="4142130" y="834072"/>
                </a:moveTo>
                <a:lnTo>
                  <a:pt x="4138625" y="816991"/>
                </a:lnTo>
                <a:lnTo>
                  <a:pt x="4129087" y="802919"/>
                </a:lnTo>
                <a:lnTo>
                  <a:pt x="4115028" y="793369"/>
                </a:lnTo>
                <a:lnTo>
                  <a:pt x="4097959" y="789851"/>
                </a:lnTo>
                <a:lnTo>
                  <a:pt x="4097959" y="1768627"/>
                </a:lnTo>
                <a:lnTo>
                  <a:pt x="4115028" y="1765109"/>
                </a:lnTo>
                <a:lnTo>
                  <a:pt x="4129087" y="1755559"/>
                </a:lnTo>
                <a:lnTo>
                  <a:pt x="4138625" y="1741487"/>
                </a:lnTo>
                <a:lnTo>
                  <a:pt x="4142130" y="1724406"/>
                </a:lnTo>
                <a:lnTo>
                  <a:pt x="4142130" y="834072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736757" y="1518092"/>
            <a:ext cx="4053840" cy="8202295"/>
          </a:xfrm>
          <a:custGeom>
            <a:avLst/>
            <a:gdLst/>
            <a:ahLst/>
            <a:cxnLst/>
            <a:rect l="l" t="t" r="r" b="b"/>
            <a:pathLst>
              <a:path w="4053840" h="8202295">
                <a:moveTo>
                  <a:pt x="3453458" y="8201978"/>
                </a:moveTo>
                <a:lnTo>
                  <a:pt x="600339" y="8201978"/>
                </a:lnTo>
                <a:lnTo>
                  <a:pt x="553458" y="8200169"/>
                </a:lnTo>
                <a:lnTo>
                  <a:pt x="507557" y="8194829"/>
                </a:lnTo>
                <a:lnTo>
                  <a:pt x="462771" y="8186093"/>
                </a:lnTo>
                <a:lnTo>
                  <a:pt x="419234" y="8174096"/>
                </a:lnTo>
                <a:lnTo>
                  <a:pt x="377080" y="8158971"/>
                </a:lnTo>
                <a:lnTo>
                  <a:pt x="336442" y="8140852"/>
                </a:lnTo>
                <a:lnTo>
                  <a:pt x="297455" y="8119875"/>
                </a:lnTo>
                <a:lnTo>
                  <a:pt x="260253" y="8096171"/>
                </a:lnTo>
                <a:lnTo>
                  <a:pt x="224970" y="8069877"/>
                </a:lnTo>
                <a:lnTo>
                  <a:pt x="191739" y="8041125"/>
                </a:lnTo>
                <a:lnTo>
                  <a:pt x="160695" y="8010051"/>
                </a:lnTo>
                <a:lnTo>
                  <a:pt x="131972" y="7976787"/>
                </a:lnTo>
                <a:lnTo>
                  <a:pt x="105703" y="7941469"/>
                </a:lnTo>
                <a:lnTo>
                  <a:pt x="82023" y="7904231"/>
                </a:lnTo>
                <a:lnTo>
                  <a:pt x="61065" y="7865206"/>
                </a:lnTo>
                <a:lnTo>
                  <a:pt x="42965" y="7824528"/>
                </a:lnTo>
                <a:lnTo>
                  <a:pt x="27855" y="7782332"/>
                </a:lnTo>
                <a:lnTo>
                  <a:pt x="15869" y="7738753"/>
                </a:lnTo>
                <a:lnTo>
                  <a:pt x="7142" y="7693923"/>
                </a:lnTo>
                <a:lnTo>
                  <a:pt x="1807" y="7647977"/>
                </a:lnTo>
                <a:lnTo>
                  <a:pt x="77" y="7603059"/>
                </a:lnTo>
                <a:lnTo>
                  <a:pt x="0" y="600929"/>
                </a:lnTo>
                <a:lnTo>
                  <a:pt x="752" y="570499"/>
                </a:lnTo>
                <a:lnTo>
                  <a:pt x="6776" y="509640"/>
                </a:lnTo>
                <a:lnTo>
                  <a:pt x="15090" y="465581"/>
                </a:lnTo>
                <a:lnTo>
                  <a:pt x="26101" y="422057"/>
                </a:lnTo>
                <a:lnTo>
                  <a:pt x="41662" y="380856"/>
                </a:lnTo>
                <a:lnTo>
                  <a:pt x="60234" y="339655"/>
                </a:lnTo>
                <a:lnTo>
                  <a:pt x="80846" y="301783"/>
                </a:lnTo>
                <a:lnTo>
                  <a:pt x="103653" y="265293"/>
                </a:lnTo>
                <a:lnTo>
                  <a:pt x="133206" y="223464"/>
                </a:lnTo>
                <a:lnTo>
                  <a:pt x="161692" y="190302"/>
                </a:lnTo>
                <a:lnTo>
                  <a:pt x="187229" y="165494"/>
                </a:lnTo>
                <a:lnTo>
                  <a:pt x="208311" y="146024"/>
                </a:lnTo>
                <a:lnTo>
                  <a:pt x="258715" y="106558"/>
                </a:lnTo>
                <a:lnTo>
                  <a:pt x="301330" y="79700"/>
                </a:lnTo>
                <a:lnTo>
                  <a:pt x="346440" y="56329"/>
                </a:lnTo>
                <a:lnTo>
                  <a:pt x="393784" y="36678"/>
                </a:lnTo>
                <a:lnTo>
                  <a:pt x="443105" y="20985"/>
                </a:lnTo>
                <a:lnTo>
                  <a:pt x="494144" y="9483"/>
                </a:lnTo>
                <a:lnTo>
                  <a:pt x="546642" y="2410"/>
                </a:lnTo>
                <a:lnTo>
                  <a:pt x="600339" y="0"/>
                </a:lnTo>
                <a:lnTo>
                  <a:pt x="3455465" y="0"/>
                </a:lnTo>
                <a:lnTo>
                  <a:pt x="3509081" y="2327"/>
                </a:lnTo>
                <a:lnTo>
                  <a:pt x="3561378" y="9201"/>
                </a:lnTo>
                <a:lnTo>
                  <a:pt x="3612170" y="20455"/>
                </a:lnTo>
                <a:lnTo>
                  <a:pt x="3661267" y="35925"/>
                </a:lnTo>
                <a:lnTo>
                  <a:pt x="3671597" y="40195"/>
                </a:lnTo>
                <a:lnTo>
                  <a:pt x="600339" y="40195"/>
                </a:lnTo>
                <a:lnTo>
                  <a:pt x="552029" y="42255"/>
                </a:lnTo>
                <a:lnTo>
                  <a:pt x="504856" y="48324"/>
                </a:lnTo>
                <a:lnTo>
                  <a:pt x="458987" y="58233"/>
                </a:lnTo>
                <a:lnTo>
                  <a:pt x="414592" y="71818"/>
                </a:lnTo>
                <a:lnTo>
                  <a:pt x="371840" y="88909"/>
                </a:lnTo>
                <a:lnTo>
                  <a:pt x="330898" y="109341"/>
                </a:lnTo>
                <a:lnTo>
                  <a:pt x="291935" y="132947"/>
                </a:lnTo>
                <a:lnTo>
                  <a:pt x="255121" y="159558"/>
                </a:lnTo>
                <a:lnTo>
                  <a:pt x="220623" y="189009"/>
                </a:lnTo>
                <a:lnTo>
                  <a:pt x="188611" y="221133"/>
                </a:lnTo>
                <a:lnTo>
                  <a:pt x="159252" y="255761"/>
                </a:lnTo>
                <a:lnTo>
                  <a:pt x="132716" y="292728"/>
                </a:lnTo>
                <a:lnTo>
                  <a:pt x="109171" y="331866"/>
                </a:lnTo>
                <a:lnTo>
                  <a:pt x="88786" y="373009"/>
                </a:lnTo>
                <a:lnTo>
                  <a:pt x="71729" y="415988"/>
                </a:lnTo>
                <a:lnTo>
                  <a:pt x="58169" y="460638"/>
                </a:lnTo>
                <a:lnTo>
                  <a:pt x="48274" y="506791"/>
                </a:lnTo>
                <a:lnTo>
                  <a:pt x="42214" y="554280"/>
                </a:lnTo>
                <a:lnTo>
                  <a:pt x="40241" y="600929"/>
                </a:lnTo>
                <a:lnTo>
                  <a:pt x="40156" y="7603059"/>
                </a:lnTo>
                <a:lnTo>
                  <a:pt x="42214" y="7651416"/>
                </a:lnTo>
                <a:lnTo>
                  <a:pt x="48274" y="7698636"/>
                </a:lnTo>
                <a:lnTo>
                  <a:pt x="58169" y="7744550"/>
                </a:lnTo>
                <a:lnTo>
                  <a:pt x="71729" y="7788988"/>
                </a:lnTo>
                <a:lnTo>
                  <a:pt x="88786" y="7831783"/>
                </a:lnTo>
                <a:lnTo>
                  <a:pt x="109171" y="7872765"/>
                </a:lnTo>
                <a:lnTo>
                  <a:pt x="132716" y="7911766"/>
                </a:lnTo>
                <a:lnTo>
                  <a:pt x="159252" y="7948616"/>
                </a:lnTo>
                <a:lnTo>
                  <a:pt x="188611" y="7983148"/>
                </a:lnTo>
                <a:lnTo>
                  <a:pt x="220623" y="8015192"/>
                </a:lnTo>
                <a:lnTo>
                  <a:pt x="255121" y="8044579"/>
                </a:lnTo>
                <a:lnTo>
                  <a:pt x="291935" y="8071142"/>
                </a:lnTo>
                <a:lnTo>
                  <a:pt x="330898" y="8094710"/>
                </a:lnTo>
                <a:lnTo>
                  <a:pt x="371840" y="8115115"/>
                </a:lnTo>
                <a:lnTo>
                  <a:pt x="414592" y="8132189"/>
                </a:lnTo>
                <a:lnTo>
                  <a:pt x="458987" y="8145762"/>
                </a:lnTo>
                <a:lnTo>
                  <a:pt x="504856" y="8155666"/>
                </a:lnTo>
                <a:lnTo>
                  <a:pt x="552029" y="8161733"/>
                </a:lnTo>
                <a:lnTo>
                  <a:pt x="600339" y="8163792"/>
                </a:lnTo>
                <a:lnTo>
                  <a:pt x="3663280" y="8163792"/>
                </a:lnTo>
                <a:lnTo>
                  <a:pt x="3634563" y="8174096"/>
                </a:lnTo>
                <a:lnTo>
                  <a:pt x="3591026" y="8186093"/>
                </a:lnTo>
                <a:lnTo>
                  <a:pt x="3546240" y="8194829"/>
                </a:lnTo>
                <a:lnTo>
                  <a:pt x="3500339" y="8200169"/>
                </a:lnTo>
                <a:lnTo>
                  <a:pt x="3453458" y="8201978"/>
                </a:lnTo>
                <a:close/>
              </a:path>
              <a:path w="4053840" h="8202295">
                <a:moveTo>
                  <a:pt x="3663280" y="8163792"/>
                </a:moveTo>
                <a:lnTo>
                  <a:pt x="3453458" y="8163792"/>
                </a:lnTo>
                <a:lnTo>
                  <a:pt x="3501767" y="8161733"/>
                </a:lnTo>
                <a:lnTo>
                  <a:pt x="3548941" y="8155666"/>
                </a:lnTo>
                <a:lnTo>
                  <a:pt x="3594809" y="8145762"/>
                </a:lnTo>
                <a:lnTo>
                  <a:pt x="3639204" y="8132189"/>
                </a:lnTo>
                <a:lnTo>
                  <a:pt x="3681957" y="8115115"/>
                </a:lnTo>
                <a:lnTo>
                  <a:pt x="3722899" y="8094710"/>
                </a:lnTo>
                <a:lnTo>
                  <a:pt x="3761861" y="8071142"/>
                </a:lnTo>
                <a:lnTo>
                  <a:pt x="3798676" y="8044579"/>
                </a:lnTo>
                <a:lnTo>
                  <a:pt x="3833173" y="8015192"/>
                </a:lnTo>
                <a:lnTo>
                  <a:pt x="3865186" y="7983148"/>
                </a:lnTo>
                <a:lnTo>
                  <a:pt x="3894545" y="7948616"/>
                </a:lnTo>
                <a:lnTo>
                  <a:pt x="3921081" y="7911766"/>
                </a:lnTo>
                <a:lnTo>
                  <a:pt x="3944626" y="7872765"/>
                </a:lnTo>
                <a:lnTo>
                  <a:pt x="3965011" y="7831783"/>
                </a:lnTo>
                <a:lnTo>
                  <a:pt x="3982068" y="7788988"/>
                </a:lnTo>
                <a:lnTo>
                  <a:pt x="3995628" y="7744550"/>
                </a:lnTo>
                <a:lnTo>
                  <a:pt x="4005523" y="7698636"/>
                </a:lnTo>
                <a:lnTo>
                  <a:pt x="4011583" y="7651416"/>
                </a:lnTo>
                <a:lnTo>
                  <a:pt x="4013640" y="7603059"/>
                </a:lnTo>
                <a:lnTo>
                  <a:pt x="4013640" y="600929"/>
                </a:lnTo>
                <a:lnTo>
                  <a:pt x="4011583" y="552571"/>
                </a:lnTo>
                <a:lnTo>
                  <a:pt x="4005523" y="505351"/>
                </a:lnTo>
                <a:lnTo>
                  <a:pt x="3995628" y="459438"/>
                </a:lnTo>
                <a:lnTo>
                  <a:pt x="3982068" y="414999"/>
                </a:lnTo>
                <a:lnTo>
                  <a:pt x="3965011" y="372205"/>
                </a:lnTo>
                <a:lnTo>
                  <a:pt x="3944626" y="331223"/>
                </a:lnTo>
                <a:lnTo>
                  <a:pt x="3921081" y="292222"/>
                </a:lnTo>
                <a:lnTo>
                  <a:pt x="3894545" y="255371"/>
                </a:lnTo>
                <a:lnTo>
                  <a:pt x="3865186" y="220840"/>
                </a:lnTo>
                <a:lnTo>
                  <a:pt x="3833173" y="188796"/>
                </a:lnTo>
                <a:lnTo>
                  <a:pt x="3798676" y="159408"/>
                </a:lnTo>
                <a:lnTo>
                  <a:pt x="3761861" y="132846"/>
                </a:lnTo>
                <a:lnTo>
                  <a:pt x="3722899" y="109278"/>
                </a:lnTo>
                <a:lnTo>
                  <a:pt x="3681957" y="88873"/>
                </a:lnTo>
                <a:lnTo>
                  <a:pt x="3639204" y="71799"/>
                </a:lnTo>
                <a:lnTo>
                  <a:pt x="3594809" y="58226"/>
                </a:lnTo>
                <a:lnTo>
                  <a:pt x="3548941" y="48321"/>
                </a:lnTo>
                <a:lnTo>
                  <a:pt x="3501767" y="42255"/>
                </a:lnTo>
                <a:lnTo>
                  <a:pt x="3453458" y="40195"/>
                </a:lnTo>
                <a:lnTo>
                  <a:pt x="3671597" y="40195"/>
                </a:lnTo>
                <a:lnTo>
                  <a:pt x="3708483" y="55446"/>
                </a:lnTo>
                <a:lnTo>
                  <a:pt x="3753627" y="78853"/>
                </a:lnTo>
                <a:lnTo>
                  <a:pt x="3796513" y="105981"/>
                </a:lnTo>
                <a:lnTo>
                  <a:pt x="3836952" y="136666"/>
                </a:lnTo>
                <a:lnTo>
                  <a:pt x="3868575" y="164646"/>
                </a:lnTo>
                <a:lnTo>
                  <a:pt x="3907979" y="207260"/>
                </a:lnTo>
                <a:lnTo>
                  <a:pt x="3935335" y="241175"/>
                </a:lnTo>
                <a:lnTo>
                  <a:pt x="3959900" y="277351"/>
                </a:lnTo>
                <a:lnTo>
                  <a:pt x="3982268" y="313779"/>
                </a:lnTo>
                <a:lnTo>
                  <a:pt x="4004543" y="359596"/>
                </a:lnTo>
                <a:lnTo>
                  <a:pt x="4020982" y="400985"/>
                </a:lnTo>
                <a:lnTo>
                  <a:pt x="4035476" y="451199"/>
                </a:lnTo>
                <a:lnTo>
                  <a:pt x="4047021" y="509357"/>
                </a:lnTo>
                <a:lnTo>
                  <a:pt x="4053044" y="569651"/>
                </a:lnTo>
                <a:lnTo>
                  <a:pt x="4053797" y="600929"/>
                </a:lnTo>
                <a:lnTo>
                  <a:pt x="4053720" y="7603059"/>
                </a:lnTo>
                <a:lnTo>
                  <a:pt x="4051989" y="7647977"/>
                </a:lnTo>
                <a:lnTo>
                  <a:pt x="4046655" y="7693923"/>
                </a:lnTo>
                <a:lnTo>
                  <a:pt x="4037928" y="7738753"/>
                </a:lnTo>
                <a:lnTo>
                  <a:pt x="4025942" y="7782332"/>
                </a:lnTo>
                <a:lnTo>
                  <a:pt x="4010832" y="7824528"/>
                </a:lnTo>
                <a:lnTo>
                  <a:pt x="3992731" y="7865206"/>
                </a:lnTo>
                <a:lnTo>
                  <a:pt x="3971774" y="7904231"/>
                </a:lnTo>
                <a:lnTo>
                  <a:pt x="3948094" y="7941469"/>
                </a:lnTo>
                <a:lnTo>
                  <a:pt x="3921825" y="7976787"/>
                </a:lnTo>
                <a:lnTo>
                  <a:pt x="3893102" y="8010051"/>
                </a:lnTo>
                <a:lnTo>
                  <a:pt x="3862058" y="8041125"/>
                </a:lnTo>
                <a:lnTo>
                  <a:pt x="3828827" y="8069877"/>
                </a:lnTo>
                <a:lnTo>
                  <a:pt x="3793544" y="8096171"/>
                </a:lnTo>
                <a:lnTo>
                  <a:pt x="3756342" y="8119875"/>
                </a:lnTo>
                <a:lnTo>
                  <a:pt x="3717355" y="8140852"/>
                </a:lnTo>
                <a:lnTo>
                  <a:pt x="3676717" y="8158971"/>
                </a:lnTo>
                <a:lnTo>
                  <a:pt x="3663280" y="8163792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59734" y="734066"/>
            <a:ext cx="1396853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242582" y="2577562"/>
            <a:ext cx="6664325" cy="5941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4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757961" y="250646"/>
            <a:ext cx="2162810" cy="2331720"/>
          </a:xfrm>
          <a:custGeom>
            <a:avLst/>
            <a:gdLst/>
            <a:ahLst/>
            <a:cxnLst/>
            <a:rect l="l" t="t" r="r" b="b"/>
            <a:pathLst>
              <a:path w="2162809" h="2331720">
                <a:moveTo>
                  <a:pt x="78587" y="1354518"/>
                </a:moveTo>
                <a:lnTo>
                  <a:pt x="75895" y="1339316"/>
                </a:lnTo>
                <a:lnTo>
                  <a:pt x="67564" y="1326832"/>
                </a:lnTo>
                <a:lnTo>
                  <a:pt x="54927" y="1318361"/>
                </a:lnTo>
                <a:lnTo>
                  <a:pt x="39293" y="1315250"/>
                </a:lnTo>
                <a:lnTo>
                  <a:pt x="24079" y="1318361"/>
                </a:lnTo>
                <a:lnTo>
                  <a:pt x="11582" y="1326832"/>
                </a:lnTo>
                <a:lnTo>
                  <a:pt x="3111" y="1339316"/>
                </a:lnTo>
                <a:lnTo>
                  <a:pt x="0" y="1354518"/>
                </a:lnTo>
                <a:lnTo>
                  <a:pt x="3111" y="1369720"/>
                </a:lnTo>
                <a:lnTo>
                  <a:pt x="11582" y="1382204"/>
                </a:lnTo>
                <a:lnTo>
                  <a:pt x="24079" y="1390662"/>
                </a:lnTo>
                <a:lnTo>
                  <a:pt x="39293" y="1393774"/>
                </a:lnTo>
                <a:lnTo>
                  <a:pt x="54508" y="1390662"/>
                </a:lnTo>
                <a:lnTo>
                  <a:pt x="67005" y="1382204"/>
                </a:lnTo>
                <a:lnTo>
                  <a:pt x="75476" y="1369720"/>
                </a:lnTo>
                <a:lnTo>
                  <a:pt x="78587" y="1354518"/>
                </a:lnTo>
                <a:close/>
              </a:path>
              <a:path w="2162809" h="2331720">
                <a:moveTo>
                  <a:pt x="78587" y="885571"/>
                </a:moveTo>
                <a:lnTo>
                  <a:pt x="75895" y="870369"/>
                </a:lnTo>
                <a:lnTo>
                  <a:pt x="67564" y="857885"/>
                </a:lnTo>
                <a:lnTo>
                  <a:pt x="54927" y="849414"/>
                </a:lnTo>
                <a:lnTo>
                  <a:pt x="39293" y="846302"/>
                </a:lnTo>
                <a:lnTo>
                  <a:pt x="24079" y="849414"/>
                </a:lnTo>
                <a:lnTo>
                  <a:pt x="11582" y="857885"/>
                </a:lnTo>
                <a:lnTo>
                  <a:pt x="3111" y="870369"/>
                </a:lnTo>
                <a:lnTo>
                  <a:pt x="0" y="885571"/>
                </a:lnTo>
                <a:lnTo>
                  <a:pt x="3111" y="900760"/>
                </a:lnTo>
                <a:lnTo>
                  <a:pt x="11582" y="913257"/>
                </a:lnTo>
                <a:lnTo>
                  <a:pt x="24079" y="921715"/>
                </a:lnTo>
                <a:lnTo>
                  <a:pt x="39293" y="924826"/>
                </a:lnTo>
                <a:lnTo>
                  <a:pt x="54508" y="921715"/>
                </a:lnTo>
                <a:lnTo>
                  <a:pt x="67005" y="913257"/>
                </a:lnTo>
                <a:lnTo>
                  <a:pt x="75476" y="900760"/>
                </a:lnTo>
                <a:lnTo>
                  <a:pt x="78587" y="885571"/>
                </a:lnTo>
                <a:close/>
              </a:path>
              <a:path w="2162809" h="2331720">
                <a:moveTo>
                  <a:pt x="78587" y="430695"/>
                </a:moveTo>
                <a:lnTo>
                  <a:pt x="75577" y="415493"/>
                </a:lnTo>
                <a:lnTo>
                  <a:pt x="67284" y="403009"/>
                </a:lnTo>
                <a:lnTo>
                  <a:pt x="54813" y="394550"/>
                </a:lnTo>
                <a:lnTo>
                  <a:pt x="39293" y="391426"/>
                </a:lnTo>
                <a:lnTo>
                  <a:pt x="24079" y="394550"/>
                </a:lnTo>
                <a:lnTo>
                  <a:pt x="11582" y="403009"/>
                </a:lnTo>
                <a:lnTo>
                  <a:pt x="3111" y="415493"/>
                </a:lnTo>
                <a:lnTo>
                  <a:pt x="0" y="430695"/>
                </a:lnTo>
                <a:lnTo>
                  <a:pt x="3111" y="445897"/>
                </a:lnTo>
                <a:lnTo>
                  <a:pt x="11582" y="458381"/>
                </a:lnTo>
                <a:lnTo>
                  <a:pt x="24079" y="466839"/>
                </a:lnTo>
                <a:lnTo>
                  <a:pt x="39293" y="469963"/>
                </a:lnTo>
                <a:lnTo>
                  <a:pt x="54508" y="466839"/>
                </a:lnTo>
                <a:lnTo>
                  <a:pt x="67005" y="458381"/>
                </a:lnTo>
                <a:lnTo>
                  <a:pt x="75476" y="445897"/>
                </a:lnTo>
                <a:lnTo>
                  <a:pt x="78587" y="430695"/>
                </a:lnTo>
                <a:close/>
              </a:path>
              <a:path w="2162809" h="2331720">
                <a:moveTo>
                  <a:pt x="79336" y="2292413"/>
                </a:moveTo>
                <a:lnTo>
                  <a:pt x="76212" y="2277211"/>
                </a:lnTo>
                <a:lnTo>
                  <a:pt x="67741" y="2264727"/>
                </a:lnTo>
                <a:lnTo>
                  <a:pt x="55245" y="2256256"/>
                </a:lnTo>
                <a:lnTo>
                  <a:pt x="40030" y="2253145"/>
                </a:lnTo>
                <a:lnTo>
                  <a:pt x="24828" y="2256256"/>
                </a:lnTo>
                <a:lnTo>
                  <a:pt x="12319" y="2264727"/>
                </a:lnTo>
                <a:lnTo>
                  <a:pt x="3860" y="2277211"/>
                </a:lnTo>
                <a:lnTo>
                  <a:pt x="736" y="2292413"/>
                </a:lnTo>
                <a:lnTo>
                  <a:pt x="3860" y="2307615"/>
                </a:lnTo>
                <a:lnTo>
                  <a:pt x="12319" y="2320099"/>
                </a:lnTo>
                <a:lnTo>
                  <a:pt x="24828" y="2328557"/>
                </a:lnTo>
                <a:lnTo>
                  <a:pt x="40030" y="2331682"/>
                </a:lnTo>
                <a:lnTo>
                  <a:pt x="55245" y="2328557"/>
                </a:lnTo>
                <a:lnTo>
                  <a:pt x="67741" y="2320099"/>
                </a:lnTo>
                <a:lnTo>
                  <a:pt x="76212" y="2307615"/>
                </a:lnTo>
                <a:lnTo>
                  <a:pt x="79336" y="2292413"/>
                </a:lnTo>
                <a:close/>
              </a:path>
              <a:path w="2162809" h="2331720">
                <a:moveTo>
                  <a:pt x="79336" y="1810131"/>
                </a:moveTo>
                <a:lnTo>
                  <a:pt x="76212" y="1794929"/>
                </a:lnTo>
                <a:lnTo>
                  <a:pt x="67741" y="1782445"/>
                </a:lnTo>
                <a:lnTo>
                  <a:pt x="55245" y="1773974"/>
                </a:lnTo>
                <a:lnTo>
                  <a:pt x="40030" y="1770862"/>
                </a:lnTo>
                <a:lnTo>
                  <a:pt x="24828" y="1773974"/>
                </a:lnTo>
                <a:lnTo>
                  <a:pt x="12319" y="1782445"/>
                </a:lnTo>
                <a:lnTo>
                  <a:pt x="3860" y="1794929"/>
                </a:lnTo>
                <a:lnTo>
                  <a:pt x="736" y="1810131"/>
                </a:lnTo>
                <a:lnTo>
                  <a:pt x="3860" y="1825332"/>
                </a:lnTo>
                <a:lnTo>
                  <a:pt x="12319" y="1837817"/>
                </a:lnTo>
                <a:lnTo>
                  <a:pt x="24828" y="1846275"/>
                </a:lnTo>
                <a:lnTo>
                  <a:pt x="40030" y="1849399"/>
                </a:lnTo>
                <a:lnTo>
                  <a:pt x="55245" y="1846275"/>
                </a:lnTo>
                <a:lnTo>
                  <a:pt x="67741" y="1837817"/>
                </a:lnTo>
                <a:lnTo>
                  <a:pt x="76212" y="1825332"/>
                </a:lnTo>
                <a:lnTo>
                  <a:pt x="79336" y="1810131"/>
                </a:lnTo>
                <a:close/>
              </a:path>
              <a:path w="2162809" h="2331720">
                <a:moveTo>
                  <a:pt x="185610" y="521550"/>
                </a:moveTo>
                <a:lnTo>
                  <a:pt x="182499" y="506349"/>
                </a:lnTo>
                <a:lnTo>
                  <a:pt x="174028" y="493864"/>
                </a:lnTo>
                <a:lnTo>
                  <a:pt x="161531" y="485406"/>
                </a:lnTo>
                <a:lnTo>
                  <a:pt x="146316" y="482282"/>
                </a:lnTo>
                <a:lnTo>
                  <a:pt x="131102" y="485406"/>
                </a:lnTo>
                <a:lnTo>
                  <a:pt x="118605" y="493864"/>
                </a:lnTo>
                <a:lnTo>
                  <a:pt x="110134" y="506349"/>
                </a:lnTo>
                <a:lnTo>
                  <a:pt x="107022" y="521550"/>
                </a:lnTo>
                <a:lnTo>
                  <a:pt x="110134" y="536752"/>
                </a:lnTo>
                <a:lnTo>
                  <a:pt x="118605" y="549236"/>
                </a:lnTo>
                <a:lnTo>
                  <a:pt x="131102" y="557707"/>
                </a:lnTo>
                <a:lnTo>
                  <a:pt x="146316" y="560819"/>
                </a:lnTo>
                <a:lnTo>
                  <a:pt x="161531" y="557707"/>
                </a:lnTo>
                <a:lnTo>
                  <a:pt x="174028" y="549236"/>
                </a:lnTo>
                <a:lnTo>
                  <a:pt x="182499" y="536752"/>
                </a:lnTo>
                <a:lnTo>
                  <a:pt x="185610" y="521550"/>
                </a:lnTo>
                <a:close/>
              </a:path>
              <a:path w="2162809" h="2331720">
                <a:moveTo>
                  <a:pt x="185610" y="39268"/>
                </a:moveTo>
                <a:lnTo>
                  <a:pt x="182499" y="24066"/>
                </a:lnTo>
                <a:lnTo>
                  <a:pt x="174028" y="11582"/>
                </a:lnTo>
                <a:lnTo>
                  <a:pt x="161531" y="3124"/>
                </a:lnTo>
                <a:lnTo>
                  <a:pt x="146316" y="0"/>
                </a:lnTo>
                <a:lnTo>
                  <a:pt x="131102" y="3124"/>
                </a:lnTo>
                <a:lnTo>
                  <a:pt x="118605" y="11582"/>
                </a:lnTo>
                <a:lnTo>
                  <a:pt x="110134" y="24066"/>
                </a:lnTo>
                <a:lnTo>
                  <a:pt x="107022" y="39268"/>
                </a:lnTo>
                <a:lnTo>
                  <a:pt x="110134" y="54470"/>
                </a:lnTo>
                <a:lnTo>
                  <a:pt x="118605" y="66954"/>
                </a:lnTo>
                <a:lnTo>
                  <a:pt x="131102" y="75425"/>
                </a:lnTo>
                <a:lnTo>
                  <a:pt x="146316" y="78536"/>
                </a:lnTo>
                <a:lnTo>
                  <a:pt x="161531" y="75425"/>
                </a:lnTo>
                <a:lnTo>
                  <a:pt x="174028" y="66954"/>
                </a:lnTo>
                <a:lnTo>
                  <a:pt x="182499" y="54470"/>
                </a:lnTo>
                <a:lnTo>
                  <a:pt x="185610" y="39268"/>
                </a:lnTo>
                <a:close/>
              </a:path>
              <a:path w="2162809" h="2331720">
                <a:moveTo>
                  <a:pt x="573138" y="2292413"/>
                </a:moveTo>
                <a:lnTo>
                  <a:pt x="570445" y="2277211"/>
                </a:lnTo>
                <a:lnTo>
                  <a:pt x="562114" y="2264727"/>
                </a:lnTo>
                <a:lnTo>
                  <a:pt x="549465" y="2256256"/>
                </a:lnTo>
                <a:lnTo>
                  <a:pt x="533844" y="2253145"/>
                </a:lnTo>
                <a:lnTo>
                  <a:pt x="518629" y="2256256"/>
                </a:lnTo>
                <a:lnTo>
                  <a:pt x="506133" y="2264727"/>
                </a:lnTo>
                <a:lnTo>
                  <a:pt x="497662" y="2277211"/>
                </a:lnTo>
                <a:lnTo>
                  <a:pt x="494550" y="2292413"/>
                </a:lnTo>
                <a:lnTo>
                  <a:pt x="497662" y="2307615"/>
                </a:lnTo>
                <a:lnTo>
                  <a:pt x="506133" y="2320099"/>
                </a:lnTo>
                <a:lnTo>
                  <a:pt x="518629" y="2328557"/>
                </a:lnTo>
                <a:lnTo>
                  <a:pt x="533844" y="2331682"/>
                </a:lnTo>
                <a:lnTo>
                  <a:pt x="549059" y="2328557"/>
                </a:lnTo>
                <a:lnTo>
                  <a:pt x="561555" y="2320099"/>
                </a:lnTo>
                <a:lnTo>
                  <a:pt x="570026" y="2307615"/>
                </a:lnTo>
                <a:lnTo>
                  <a:pt x="573138" y="2292413"/>
                </a:lnTo>
                <a:close/>
              </a:path>
              <a:path w="2162809" h="2331720">
                <a:moveTo>
                  <a:pt x="573138" y="1810131"/>
                </a:moveTo>
                <a:lnTo>
                  <a:pt x="570128" y="1794929"/>
                </a:lnTo>
                <a:lnTo>
                  <a:pt x="561835" y="1782445"/>
                </a:lnTo>
                <a:lnTo>
                  <a:pt x="549363" y="1773974"/>
                </a:lnTo>
                <a:lnTo>
                  <a:pt x="533844" y="1770862"/>
                </a:lnTo>
                <a:lnTo>
                  <a:pt x="518629" y="1773974"/>
                </a:lnTo>
                <a:lnTo>
                  <a:pt x="506133" y="1782445"/>
                </a:lnTo>
                <a:lnTo>
                  <a:pt x="497662" y="1794929"/>
                </a:lnTo>
                <a:lnTo>
                  <a:pt x="494550" y="1810131"/>
                </a:lnTo>
                <a:lnTo>
                  <a:pt x="497662" y="1825332"/>
                </a:lnTo>
                <a:lnTo>
                  <a:pt x="506133" y="1837817"/>
                </a:lnTo>
                <a:lnTo>
                  <a:pt x="518629" y="1846275"/>
                </a:lnTo>
                <a:lnTo>
                  <a:pt x="533844" y="1849399"/>
                </a:lnTo>
                <a:lnTo>
                  <a:pt x="549059" y="1846275"/>
                </a:lnTo>
                <a:lnTo>
                  <a:pt x="561555" y="1837817"/>
                </a:lnTo>
                <a:lnTo>
                  <a:pt x="570026" y="1825332"/>
                </a:lnTo>
                <a:lnTo>
                  <a:pt x="573138" y="1810131"/>
                </a:lnTo>
                <a:close/>
              </a:path>
              <a:path w="2162809" h="2331720">
                <a:moveTo>
                  <a:pt x="573138" y="1354518"/>
                </a:moveTo>
                <a:lnTo>
                  <a:pt x="570026" y="1339316"/>
                </a:lnTo>
                <a:lnTo>
                  <a:pt x="561555" y="1326832"/>
                </a:lnTo>
                <a:lnTo>
                  <a:pt x="549059" y="1318361"/>
                </a:lnTo>
                <a:lnTo>
                  <a:pt x="533844" y="1315250"/>
                </a:lnTo>
                <a:lnTo>
                  <a:pt x="518629" y="1318361"/>
                </a:lnTo>
                <a:lnTo>
                  <a:pt x="506133" y="1326832"/>
                </a:lnTo>
                <a:lnTo>
                  <a:pt x="497662" y="1339316"/>
                </a:lnTo>
                <a:lnTo>
                  <a:pt x="494550" y="1354518"/>
                </a:lnTo>
                <a:lnTo>
                  <a:pt x="497662" y="1369720"/>
                </a:lnTo>
                <a:lnTo>
                  <a:pt x="506133" y="1382204"/>
                </a:lnTo>
                <a:lnTo>
                  <a:pt x="518629" y="1390662"/>
                </a:lnTo>
                <a:lnTo>
                  <a:pt x="533844" y="1393774"/>
                </a:lnTo>
                <a:lnTo>
                  <a:pt x="549059" y="1390662"/>
                </a:lnTo>
                <a:lnTo>
                  <a:pt x="561555" y="1382204"/>
                </a:lnTo>
                <a:lnTo>
                  <a:pt x="570026" y="1369720"/>
                </a:lnTo>
                <a:lnTo>
                  <a:pt x="573138" y="1354518"/>
                </a:lnTo>
                <a:close/>
              </a:path>
              <a:path w="2162809" h="2331720">
                <a:moveTo>
                  <a:pt x="573138" y="885571"/>
                </a:moveTo>
                <a:lnTo>
                  <a:pt x="570026" y="870369"/>
                </a:lnTo>
                <a:lnTo>
                  <a:pt x="561555" y="857885"/>
                </a:lnTo>
                <a:lnTo>
                  <a:pt x="549059" y="849414"/>
                </a:lnTo>
                <a:lnTo>
                  <a:pt x="533844" y="846302"/>
                </a:lnTo>
                <a:lnTo>
                  <a:pt x="518629" y="849414"/>
                </a:lnTo>
                <a:lnTo>
                  <a:pt x="506133" y="857885"/>
                </a:lnTo>
                <a:lnTo>
                  <a:pt x="497662" y="870369"/>
                </a:lnTo>
                <a:lnTo>
                  <a:pt x="494550" y="885571"/>
                </a:lnTo>
                <a:lnTo>
                  <a:pt x="497662" y="900760"/>
                </a:lnTo>
                <a:lnTo>
                  <a:pt x="506133" y="913257"/>
                </a:lnTo>
                <a:lnTo>
                  <a:pt x="518629" y="921715"/>
                </a:lnTo>
                <a:lnTo>
                  <a:pt x="533844" y="924826"/>
                </a:lnTo>
                <a:lnTo>
                  <a:pt x="549059" y="921715"/>
                </a:lnTo>
                <a:lnTo>
                  <a:pt x="561555" y="913257"/>
                </a:lnTo>
                <a:lnTo>
                  <a:pt x="570026" y="900760"/>
                </a:lnTo>
                <a:lnTo>
                  <a:pt x="573138" y="885571"/>
                </a:lnTo>
                <a:close/>
              </a:path>
              <a:path w="2162809" h="2331720">
                <a:moveTo>
                  <a:pt x="573138" y="429958"/>
                </a:moveTo>
                <a:lnTo>
                  <a:pt x="570026" y="414756"/>
                </a:lnTo>
                <a:lnTo>
                  <a:pt x="561555" y="402259"/>
                </a:lnTo>
                <a:lnTo>
                  <a:pt x="549059" y="393801"/>
                </a:lnTo>
                <a:lnTo>
                  <a:pt x="533844" y="390690"/>
                </a:lnTo>
                <a:lnTo>
                  <a:pt x="518629" y="393801"/>
                </a:lnTo>
                <a:lnTo>
                  <a:pt x="506133" y="402259"/>
                </a:lnTo>
                <a:lnTo>
                  <a:pt x="497662" y="414756"/>
                </a:lnTo>
                <a:lnTo>
                  <a:pt x="494550" y="429958"/>
                </a:lnTo>
                <a:lnTo>
                  <a:pt x="497662" y="445147"/>
                </a:lnTo>
                <a:lnTo>
                  <a:pt x="506133" y="457644"/>
                </a:lnTo>
                <a:lnTo>
                  <a:pt x="518629" y="466102"/>
                </a:lnTo>
                <a:lnTo>
                  <a:pt x="533844" y="469214"/>
                </a:lnTo>
                <a:lnTo>
                  <a:pt x="549059" y="466102"/>
                </a:lnTo>
                <a:lnTo>
                  <a:pt x="561555" y="457644"/>
                </a:lnTo>
                <a:lnTo>
                  <a:pt x="570026" y="445147"/>
                </a:lnTo>
                <a:lnTo>
                  <a:pt x="573138" y="429958"/>
                </a:lnTo>
                <a:close/>
              </a:path>
              <a:path w="2162809" h="2331720">
                <a:moveTo>
                  <a:pt x="679424" y="521550"/>
                </a:moveTo>
                <a:lnTo>
                  <a:pt x="676719" y="506349"/>
                </a:lnTo>
                <a:lnTo>
                  <a:pt x="668401" y="493864"/>
                </a:lnTo>
                <a:lnTo>
                  <a:pt x="655751" y="485406"/>
                </a:lnTo>
                <a:lnTo>
                  <a:pt x="640130" y="482282"/>
                </a:lnTo>
                <a:lnTo>
                  <a:pt x="624916" y="485406"/>
                </a:lnTo>
                <a:lnTo>
                  <a:pt x="612419" y="493864"/>
                </a:lnTo>
                <a:lnTo>
                  <a:pt x="603948" y="506349"/>
                </a:lnTo>
                <a:lnTo>
                  <a:pt x="600824" y="521550"/>
                </a:lnTo>
                <a:lnTo>
                  <a:pt x="603948" y="536752"/>
                </a:lnTo>
                <a:lnTo>
                  <a:pt x="612419" y="549236"/>
                </a:lnTo>
                <a:lnTo>
                  <a:pt x="624916" y="557707"/>
                </a:lnTo>
                <a:lnTo>
                  <a:pt x="640130" y="560819"/>
                </a:lnTo>
                <a:lnTo>
                  <a:pt x="655332" y="557707"/>
                </a:lnTo>
                <a:lnTo>
                  <a:pt x="667842" y="549236"/>
                </a:lnTo>
                <a:lnTo>
                  <a:pt x="676313" y="536752"/>
                </a:lnTo>
                <a:lnTo>
                  <a:pt x="679424" y="521550"/>
                </a:lnTo>
                <a:close/>
              </a:path>
              <a:path w="2162809" h="2331720">
                <a:moveTo>
                  <a:pt x="679424" y="39268"/>
                </a:moveTo>
                <a:lnTo>
                  <a:pt x="676414" y="24066"/>
                </a:lnTo>
                <a:lnTo>
                  <a:pt x="668121" y="11582"/>
                </a:lnTo>
                <a:lnTo>
                  <a:pt x="655650" y="3124"/>
                </a:lnTo>
                <a:lnTo>
                  <a:pt x="640130" y="0"/>
                </a:lnTo>
                <a:lnTo>
                  <a:pt x="624916" y="3124"/>
                </a:lnTo>
                <a:lnTo>
                  <a:pt x="612419" y="11582"/>
                </a:lnTo>
                <a:lnTo>
                  <a:pt x="603948" y="24066"/>
                </a:lnTo>
                <a:lnTo>
                  <a:pt x="600824" y="39268"/>
                </a:lnTo>
                <a:lnTo>
                  <a:pt x="603948" y="54470"/>
                </a:lnTo>
                <a:lnTo>
                  <a:pt x="612419" y="66954"/>
                </a:lnTo>
                <a:lnTo>
                  <a:pt x="624916" y="75425"/>
                </a:lnTo>
                <a:lnTo>
                  <a:pt x="640130" y="78536"/>
                </a:lnTo>
                <a:lnTo>
                  <a:pt x="655332" y="75425"/>
                </a:lnTo>
                <a:lnTo>
                  <a:pt x="667842" y="66954"/>
                </a:lnTo>
                <a:lnTo>
                  <a:pt x="676313" y="54470"/>
                </a:lnTo>
                <a:lnTo>
                  <a:pt x="679424" y="39268"/>
                </a:lnTo>
                <a:close/>
              </a:path>
              <a:path w="2162809" h="2331720">
                <a:moveTo>
                  <a:pt x="1066952" y="885571"/>
                </a:moveTo>
                <a:lnTo>
                  <a:pt x="1064247" y="870369"/>
                </a:lnTo>
                <a:lnTo>
                  <a:pt x="1055916" y="857885"/>
                </a:lnTo>
                <a:lnTo>
                  <a:pt x="1043279" y="849414"/>
                </a:lnTo>
                <a:lnTo>
                  <a:pt x="1027645" y="846302"/>
                </a:lnTo>
                <a:lnTo>
                  <a:pt x="1012444" y="849414"/>
                </a:lnTo>
                <a:lnTo>
                  <a:pt x="999934" y="857885"/>
                </a:lnTo>
                <a:lnTo>
                  <a:pt x="991476" y="870369"/>
                </a:lnTo>
                <a:lnTo>
                  <a:pt x="988352" y="885571"/>
                </a:lnTo>
                <a:lnTo>
                  <a:pt x="991476" y="900760"/>
                </a:lnTo>
                <a:lnTo>
                  <a:pt x="999934" y="913257"/>
                </a:lnTo>
                <a:lnTo>
                  <a:pt x="1012444" y="921715"/>
                </a:lnTo>
                <a:lnTo>
                  <a:pt x="1027645" y="924826"/>
                </a:lnTo>
                <a:lnTo>
                  <a:pt x="1042860" y="921715"/>
                </a:lnTo>
                <a:lnTo>
                  <a:pt x="1055370" y="913257"/>
                </a:lnTo>
                <a:lnTo>
                  <a:pt x="1063828" y="900760"/>
                </a:lnTo>
                <a:lnTo>
                  <a:pt x="1066952" y="885571"/>
                </a:lnTo>
                <a:close/>
              </a:path>
              <a:path w="2162809" h="2331720">
                <a:moveTo>
                  <a:pt x="1066952" y="429958"/>
                </a:moveTo>
                <a:lnTo>
                  <a:pt x="1063942" y="414756"/>
                </a:lnTo>
                <a:lnTo>
                  <a:pt x="1055636" y="402259"/>
                </a:lnTo>
                <a:lnTo>
                  <a:pt x="1043178" y="393801"/>
                </a:lnTo>
                <a:lnTo>
                  <a:pt x="1027645" y="390690"/>
                </a:lnTo>
                <a:lnTo>
                  <a:pt x="1012444" y="393801"/>
                </a:lnTo>
                <a:lnTo>
                  <a:pt x="999934" y="402259"/>
                </a:lnTo>
                <a:lnTo>
                  <a:pt x="991476" y="414756"/>
                </a:lnTo>
                <a:lnTo>
                  <a:pt x="988352" y="429958"/>
                </a:lnTo>
                <a:lnTo>
                  <a:pt x="991476" y="445147"/>
                </a:lnTo>
                <a:lnTo>
                  <a:pt x="999934" y="457644"/>
                </a:lnTo>
                <a:lnTo>
                  <a:pt x="1012444" y="466102"/>
                </a:lnTo>
                <a:lnTo>
                  <a:pt x="1027645" y="469214"/>
                </a:lnTo>
                <a:lnTo>
                  <a:pt x="1042860" y="466102"/>
                </a:lnTo>
                <a:lnTo>
                  <a:pt x="1055370" y="457644"/>
                </a:lnTo>
                <a:lnTo>
                  <a:pt x="1063828" y="445147"/>
                </a:lnTo>
                <a:lnTo>
                  <a:pt x="1066952" y="429958"/>
                </a:lnTo>
                <a:close/>
              </a:path>
              <a:path w="2162809" h="2331720">
                <a:moveTo>
                  <a:pt x="1067689" y="2292413"/>
                </a:moveTo>
                <a:lnTo>
                  <a:pt x="1064577" y="2277211"/>
                </a:lnTo>
                <a:lnTo>
                  <a:pt x="1056106" y="2264727"/>
                </a:lnTo>
                <a:lnTo>
                  <a:pt x="1043609" y="2256256"/>
                </a:lnTo>
                <a:lnTo>
                  <a:pt x="1028395" y="2253145"/>
                </a:lnTo>
                <a:lnTo>
                  <a:pt x="1013180" y="2256256"/>
                </a:lnTo>
                <a:lnTo>
                  <a:pt x="1000683" y="2264727"/>
                </a:lnTo>
                <a:lnTo>
                  <a:pt x="992212" y="2277211"/>
                </a:lnTo>
                <a:lnTo>
                  <a:pt x="989101" y="2292413"/>
                </a:lnTo>
                <a:lnTo>
                  <a:pt x="992212" y="2307615"/>
                </a:lnTo>
                <a:lnTo>
                  <a:pt x="1000683" y="2320099"/>
                </a:lnTo>
                <a:lnTo>
                  <a:pt x="1013180" y="2328557"/>
                </a:lnTo>
                <a:lnTo>
                  <a:pt x="1028395" y="2331682"/>
                </a:lnTo>
                <a:lnTo>
                  <a:pt x="1043609" y="2328557"/>
                </a:lnTo>
                <a:lnTo>
                  <a:pt x="1056106" y="2320099"/>
                </a:lnTo>
                <a:lnTo>
                  <a:pt x="1064577" y="2307615"/>
                </a:lnTo>
                <a:lnTo>
                  <a:pt x="1067689" y="2292413"/>
                </a:lnTo>
                <a:close/>
              </a:path>
              <a:path w="2162809" h="2331720">
                <a:moveTo>
                  <a:pt x="1067689" y="1810131"/>
                </a:moveTo>
                <a:lnTo>
                  <a:pt x="1064577" y="1794929"/>
                </a:lnTo>
                <a:lnTo>
                  <a:pt x="1056106" y="1782445"/>
                </a:lnTo>
                <a:lnTo>
                  <a:pt x="1043609" y="1773974"/>
                </a:lnTo>
                <a:lnTo>
                  <a:pt x="1028395" y="1770862"/>
                </a:lnTo>
                <a:lnTo>
                  <a:pt x="1013180" y="1773974"/>
                </a:lnTo>
                <a:lnTo>
                  <a:pt x="1000683" y="1782445"/>
                </a:lnTo>
                <a:lnTo>
                  <a:pt x="992212" y="1794929"/>
                </a:lnTo>
                <a:lnTo>
                  <a:pt x="989101" y="1810131"/>
                </a:lnTo>
                <a:lnTo>
                  <a:pt x="992212" y="1825332"/>
                </a:lnTo>
                <a:lnTo>
                  <a:pt x="1000683" y="1837817"/>
                </a:lnTo>
                <a:lnTo>
                  <a:pt x="1013180" y="1846275"/>
                </a:lnTo>
                <a:lnTo>
                  <a:pt x="1028395" y="1849399"/>
                </a:lnTo>
                <a:lnTo>
                  <a:pt x="1043609" y="1846275"/>
                </a:lnTo>
                <a:lnTo>
                  <a:pt x="1056106" y="1837817"/>
                </a:lnTo>
                <a:lnTo>
                  <a:pt x="1064577" y="1825332"/>
                </a:lnTo>
                <a:lnTo>
                  <a:pt x="1067689" y="1810131"/>
                </a:lnTo>
                <a:close/>
              </a:path>
              <a:path w="2162809" h="2331720">
                <a:moveTo>
                  <a:pt x="1067689" y="1354518"/>
                </a:moveTo>
                <a:lnTo>
                  <a:pt x="1064577" y="1339316"/>
                </a:lnTo>
                <a:lnTo>
                  <a:pt x="1056106" y="1326832"/>
                </a:lnTo>
                <a:lnTo>
                  <a:pt x="1043609" y="1318361"/>
                </a:lnTo>
                <a:lnTo>
                  <a:pt x="1028395" y="1315250"/>
                </a:lnTo>
                <a:lnTo>
                  <a:pt x="1013180" y="1318361"/>
                </a:lnTo>
                <a:lnTo>
                  <a:pt x="1000683" y="1326832"/>
                </a:lnTo>
                <a:lnTo>
                  <a:pt x="992212" y="1339316"/>
                </a:lnTo>
                <a:lnTo>
                  <a:pt x="989101" y="1354518"/>
                </a:lnTo>
                <a:lnTo>
                  <a:pt x="992212" y="1369720"/>
                </a:lnTo>
                <a:lnTo>
                  <a:pt x="1000683" y="1382204"/>
                </a:lnTo>
                <a:lnTo>
                  <a:pt x="1013180" y="1390662"/>
                </a:lnTo>
                <a:lnTo>
                  <a:pt x="1028395" y="1393774"/>
                </a:lnTo>
                <a:lnTo>
                  <a:pt x="1043609" y="1390662"/>
                </a:lnTo>
                <a:lnTo>
                  <a:pt x="1056106" y="1382204"/>
                </a:lnTo>
                <a:lnTo>
                  <a:pt x="1064577" y="1369720"/>
                </a:lnTo>
                <a:lnTo>
                  <a:pt x="1067689" y="1354518"/>
                </a:lnTo>
                <a:close/>
              </a:path>
              <a:path w="2162809" h="2331720">
                <a:moveTo>
                  <a:pt x="1173975" y="521550"/>
                </a:moveTo>
                <a:lnTo>
                  <a:pt x="1170863" y="506349"/>
                </a:lnTo>
                <a:lnTo>
                  <a:pt x="1162392" y="493864"/>
                </a:lnTo>
                <a:lnTo>
                  <a:pt x="1149883" y="485406"/>
                </a:lnTo>
                <a:lnTo>
                  <a:pt x="1134681" y="482282"/>
                </a:lnTo>
                <a:lnTo>
                  <a:pt x="1119466" y="485406"/>
                </a:lnTo>
                <a:lnTo>
                  <a:pt x="1106970" y="493864"/>
                </a:lnTo>
                <a:lnTo>
                  <a:pt x="1098499" y="506349"/>
                </a:lnTo>
                <a:lnTo>
                  <a:pt x="1095375" y="521550"/>
                </a:lnTo>
                <a:lnTo>
                  <a:pt x="1098499" y="536752"/>
                </a:lnTo>
                <a:lnTo>
                  <a:pt x="1106970" y="549236"/>
                </a:lnTo>
                <a:lnTo>
                  <a:pt x="1119466" y="557707"/>
                </a:lnTo>
                <a:lnTo>
                  <a:pt x="1134681" y="560819"/>
                </a:lnTo>
                <a:lnTo>
                  <a:pt x="1149883" y="557707"/>
                </a:lnTo>
                <a:lnTo>
                  <a:pt x="1162392" y="549236"/>
                </a:lnTo>
                <a:lnTo>
                  <a:pt x="1170863" y="536752"/>
                </a:lnTo>
                <a:lnTo>
                  <a:pt x="1173975" y="521550"/>
                </a:lnTo>
                <a:close/>
              </a:path>
              <a:path w="2162809" h="2331720">
                <a:moveTo>
                  <a:pt x="1173975" y="39268"/>
                </a:moveTo>
                <a:lnTo>
                  <a:pt x="1170863" y="24066"/>
                </a:lnTo>
                <a:lnTo>
                  <a:pt x="1162392" y="11582"/>
                </a:lnTo>
                <a:lnTo>
                  <a:pt x="1149883" y="3124"/>
                </a:lnTo>
                <a:lnTo>
                  <a:pt x="1134681" y="0"/>
                </a:lnTo>
                <a:lnTo>
                  <a:pt x="1119466" y="3124"/>
                </a:lnTo>
                <a:lnTo>
                  <a:pt x="1106970" y="11582"/>
                </a:lnTo>
                <a:lnTo>
                  <a:pt x="1098499" y="24066"/>
                </a:lnTo>
                <a:lnTo>
                  <a:pt x="1095375" y="39268"/>
                </a:lnTo>
                <a:lnTo>
                  <a:pt x="1098499" y="54470"/>
                </a:lnTo>
                <a:lnTo>
                  <a:pt x="1106970" y="66954"/>
                </a:lnTo>
                <a:lnTo>
                  <a:pt x="1119466" y="75425"/>
                </a:lnTo>
                <a:lnTo>
                  <a:pt x="1134681" y="78536"/>
                </a:lnTo>
                <a:lnTo>
                  <a:pt x="1149883" y="75425"/>
                </a:lnTo>
                <a:lnTo>
                  <a:pt x="1162392" y="66954"/>
                </a:lnTo>
                <a:lnTo>
                  <a:pt x="1170863" y="54470"/>
                </a:lnTo>
                <a:lnTo>
                  <a:pt x="1173975" y="39268"/>
                </a:lnTo>
                <a:close/>
              </a:path>
              <a:path w="2162809" h="2331720">
                <a:moveTo>
                  <a:pt x="1561503" y="2292413"/>
                </a:moveTo>
                <a:lnTo>
                  <a:pt x="1558798" y="2277211"/>
                </a:lnTo>
                <a:lnTo>
                  <a:pt x="1550466" y="2264727"/>
                </a:lnTo>
                <a:lnTo>
                  <a:pt x="1537830" y="2256256"/>
                </a:lnTo>
                <a:lnTo>
                  <a:pt x="1522196" y="2253145"/>
                </a:lnTo>
                <a:lnTo>
                  <a:pt x="1506994" y="2256256"/>
                </a:lnTo>
                <a:lnTo>
                  <a:pt x="1494485" y="2264727"/>
                </a:lnTo>
                <a:lnTo>
                  <a:pt x="1486027" y="2277211"/>
                </a:lnTo>
                <a:lnTo>
                  <a:pt x="1482902" y="2292413"/>
                </a:lnTo>
                <a:lnTo>
                  <a:pt x="1486027" y="2307615"/>
                </a:lnTo>
                <a:lnTo>
                  <a:pt x="1494485" y="2320099"/>
                </a:lnTo>
                <a:lnTo>
                  <a:pt x="1506994" y="2328557"/>
                </a:lnTo>
                <a:lnTo>
                  <a:pt x="1522196" y="2331682"/>
                </a:lnTo>
                <a:lnTo>
                  <a:pt x="1537411" y="2328557"/>
                </a:lnTo>
                <a:lnTo>
                  <a:pt x="1549908" y="2320099"/>
                </a:lnTo>
                <a:lnTo>
                  <a:pt x="1558378" y="2307615"/>
                </a:lnTo>
                <a:lnTo>
                  <a:pt x="1561503" y="2292413"/>
                </a:lnTo>
                <a:close/>
              </a:path>
              <a:path w="2162809" h="2331720">
                <a:moveTo>
                  <a:pt x="1561503" y="1810131"/>
                </a:moveTo>
                <a:lnTo>
                  <a:pt x="1558798" y="1794929"/>
                </a:lnTo>
                <a:lnTo>
                  <a:pt x="1550466" y="1782445"/>
                </a:lnTo>
                <a:lnTo>
                  <a:pt x="1537830" y="1773974"/>
                </a:lnTo>
                <a:lnTo>
                  <a:pt x="1522196" y="1770862"/>
                </a:lnTo>
                <a:lnTo>
                  <a:pt x="1506994" y="1773974"/>
                </a:lnTo>
                <a:lnTo>
                  <a:pt x="1494485" y="1782445"/>
                </a:lnTo>
                <a:lnTo>
                  <a:pt x="1486027" y="1794929"/>
                </a:lnTo>
                <a:lnTo>
                  <a:pt x="1482902" y="1810131"/>
                </a:lnTo>
                <a:lnTo>
                  <a:pt x="1486027" y="1825332"/>
                </a:lnTo>
                <a:lnTo>
                  <a:pt x="1494485" y="1837817"/>
                </a:lnTo>
                <a:lnTo>
                  <a:pt x="1506994" y="1846275"/>
                </a:lnTo>
                <a:lnTo>
                  <a:pt x="1522196" y="1849399"/>
                </a:lnTo>
                <a:lnTo>
                  <a:pt x="1537411" y="1846275"/>
                </a:lnTo>
                <a:lnTo>
                  <a:pt x="1549908" y="1837817"/>
                </a:lnTo>
                <a:lnTo>
                  <a:pt x="1558378" y="1825332"/>
                </a:lnTo>
                <a:lnTo>
                  <a:pt x="1561503" y="1810131"/>
                </a:lnTo>
                <a:close/>
              </a:path>
              <a:path w="2162809" h="2331720">
                <a:moveTo>
                  <a:pt x="1561503" y="1354518"/>
                </a:moveTo>
                <a:lnTo>
                  <a:pt x="1558480" y="1339316"/>
                </a:lnTo>
                <a:lnTo>
                  <a:pt x="1550187" y="1326832"/>
                </a:lnTo>
                <a:lnTo>
                  <a:pt x="1537728" y="1318361"/>
                </a:lnTo>
                <a:lnTo>
                  <a:pt x="1522196" y="1315250"/>
                </a:lnTo>
                <a:lnTo>
                  <a:pt x="1506994" y="1318361"/>
                </a:lnTo>
                <a:lnTo>
                  <a:pt x="1494485" y="1326832"/>
                </a:lnTo>
                <a:lnTo>
                  <a:pt x="1486027" y="1339316"/>
                </a:lnTo>
                <a:lnTo>
                  <a:pt x="1482902" y="1354518"/>
                </a:lnTo>
                <a:lnTo>
                  <a:pt x="1486027" y="1369720"/>
                </a:lnTo>
                <a:lnTo>
                  <a:pt x="1494485" y="1382204"/>
                </a:lnTo>
                <a:lnTo>
                  <a:pt x="1506994" y="1390662"/>
                </a:lnTo>
                <a:lnTo>
                  <a:pt x="1522196" y="1393774"/>
                </a:lnTo>
                <a:lnTo>
                  <a:pt x="1537411" y="1390662"/>
                </a:lnTo>
                <a:lnTo>
                  <a:pt x="1549908" y="1382204"/>
                </a:lnTo>
                <a:lnTo>
                  <a:pt x="1558378" y="1369720"/>
                </a:lnTo>
                <a:lnTo>
                  <a:pt x="1561503" y="1354518"/>
                </a:lnTo>
                <a:close/>
              </a:path>
              <a:path w="2162809" h="2331720">
                <a:moveTo>
                  <a:pt x="1561503" y="885571"/>
                </a:moveTo>
                <a:lnTo>
                  <a:pt x="1558480" y="870369"/>
                </a:lnTo>
                <a:lnTo>
                  <a:pt x="1550187" y="857885"/>
                </a:lnTo>
                <a:lnTo>
                  <a:pt x="1537728" y="849414"/>
                </a:lnTo>
                <a:lnTo>
                  <a:pt x="1522196" y="846302"/>
                </a:lnTo>
                <a:lnTo>
                  <a:pt x="1506994" y="849414"/>
                </a:lnTo>
                <a:lnTo>
                  <a:pt x="1494485" y="857885"/>
                </a:lnTo>
                <a:lnTo>
                  <a:pt x="1486027" y="870369"/>
                </a:lnTo>
                <a:lnTo>
                  <a:pt x="1482902" y="885571"/>
                </a:lnTo>
                <a:lnTo>
                  <a:pt x="1486027" y="900760"/>
                </a:lnTo>
                <a:lnTo>
                  <a:pt x="1494485" y="913257"/>
                </a:lnTo>
                <a:lnTo>
                  <a:pt x="1506994" y="921715"/>
                </a:lnTo>
                <a:lnTo>
                  <a:pt x="1522196" y="924826"/>
                </a:lnTo>
                <a:lnTo>
                  <a:pt x="1537411" y="921715"/>
                </a:lnTo>
                <a:lnTo>
                  <a:pt x="1549908" y="913257"/>
                </a:lnTo>
                <a:lnTo>
                  <a:pt x="1558378" y="900760"/>
                </a:lnTo>
                <a:lnTo>
                  <a:pt x="1561503" y="885571"/>
                </a:lnTo>
                <a:close/>
              </a:path>
              <a:path w="2162809" h="2331720">
                <a:moveTo>
                  <a:pt x="1561503" y="429958"/>
                </a:moveTo>
                <a:lnTo>
                  <a:pt x="1558378" y="414756"/>
                </a:lnTo>
                <a:lnTo>
                  <a:pt x="1549908" y="402259"/>
                </a:lnTo>
                <a:lnTo>
                  <a:pt x="1537411" y="393801"/>
                </a:lnTo>
                <a:lnTo>
                  <a:pt x="1522196" y="390690"/>
                </a:lnTo>
                <a:lnTo>
                  <a:pt x="1506994" y="393801"/>
                </a:lnTo>
                <a:lnTo>
                  <a:pt x="1494485" y="402259"/>
                </a:lnTo>
                <a:lnTo>
                  <a:pt x="1486027" y="414756"/>
                </a:lnTo>
                <a:lnTo>
                  <a:pt x="1482902" y="429958"/>
                </a:lnTo>
                <a:lnTo>
                  <a:pt x="1486027" y="445147"/>
                </a:lnTo>
                <a:lnTo>
                  <a:pt x="1494485" y="457644"/>
                </a:lnTo>
                <a:lnTo>
                  <a:pt x="1506994" y="466102"/>
                </a:lnTo>
                <a:lnTo>
                  <a:pt x="1522196" y="469214"/>
                </a:lnTo>
                <a:lnTo>
                  <a:pt x="1537411" y="466102"/>
                </a:lnTo>
                <a:lnTo>
                  <a:pt x="1549908" y="457644"/>
                </a:lnTo>
                <a:lnTo>
                  <a:pt x="1558378" y="445147"/>
                </a:lnTo>
                <a:lnTo>
                  <a:pt x="1561503" y="429958"/>
                </a:lnTo>
                <a:close/>
              </a:path>
              <a:path w="2162809" h="2331720">
                <a:moveTo>
                  <a:pt x="1667776" y="521550"/>
                </a:moveTo>
                <a:lnTo>
                  <a:pt x="1665084" y="506349"/>
                </a:lnTo>
                <a:lnTo>
                  <a:pt x="1656753" y="493864"/>
                </a:lnTo>
                <a:lnTo>
                  <a:pt x="1644116" y="485406"/>
                </a:lnTo>
                <a:lnTo>
                  <a:pt x="1628482" y="482282"/>
                </a:lnTo>
                <a:lnTo>
                  <a:pt x="1613268" y="485406"/>
                </a:lnTo>
                <a:lnTo>
                  <a:pt x="1600771" y="493864"/>
                </a:lnTo>
                <a:lnTo>
                  <a:pt x="1592300" y="506349"/>
                </a:lnTo>
                <a:lnTo>
                  <a:pt x="1589189" y="521550"/>
                </a:lnTo>
                <a:lnTo>
                  <a:pt x="1592300" y="536752"/>
                </a:lnTo>
                <a:lnTo>
                  <a:pt x="1600771" y="549236"/>
                </a:lnTo>
                <a:lnTo>
                  <a:pt x="1613268" y="557707"/>
                </a:lnTo>
                <a:lnTo>
                  <a:pt x="1628482" y="560819"/>
                </a:lnTo>
                <a:lnTo>
                  <a:pt x="1643697" y="557707"/>
                </a:lnTo>
                <a:lnTo>
                  <a:pt x="1656194" y="549236"/>
                </a:lnTo>
                <a:lnTo>
                  <a:pt x="1664665" y="536752"/>
                </a:lnTo>
                <a:lnTo>
                  <a:pt x="1667776" y="521550"/>
                </a:lnTo>
                <a:close/>
              </a:path>
              <a:path w="2162809" h="2331720">
                <a:moveTo>
                  <a:pt x="1667776" y="39268"/>
                </a:moveTo>
                <a:lnTo>
                  <a:pt x="1665084" y="24066"/>
                </a:lnTo>
                <a:lnTo>
                  <a:pt x="1656753" y="11582"/>
                </a:lnTo>
                <a:lnTo>
                  <a:pt x="1644116" y="3124"/>
                </a:lnTo>
                <a:lnTo>
                  <a:pt x="1628482" y="0"/>
                </a:lnTo>
                <a:lnTo>
                  <a:pt x="1613268" y="3124"/>
                </a:lnTo>
                <a:lnTo>
                  <a:pt x="1600771" y="11582"/>
                </a:lnTo>
                <a:lnTo>
                  <a:pt x="1592300" y="24066"/>
                </a:lnTo>
                <a:lnTo>
                  <a:pt x="1589189" y="39268"/>
                </a:lnTo>
                <a:lnTo>
                  <a:pt x="1592300" y="54470"/>
                </a:lnTo>
                <a:lnTo>
                  <a:pt x="1600771" y="66954"/>
                </a:lnTo>
                <a:lnTo>
                  <a:pt x="1613268" y="75425"/>
                </a:lnTo>
                <a:lnTo>
                  <a:pt x="1628482" y="78536"/>
                </a:lnTo>
                <a:lnTo>
                  <a:pt x="1643697" y="75425"/>
                </a:lnTo>
                <a:lnTo>
                  <a:pt x="1656194" y="66954"/>
                </a:lnTo>
                <a:lnTo>
                  <a:pt x="1664665" y="54470"/>
                </a:lnTo>
                <a:lnTo>
                  <a:pt x="1667776" y="39268"/>
                </a:lnTo>
                <a:close/>
              </a:path>
              <a:path w="2162809" h="2331720">
                <a:moveTo>
                  <a:pt x="2055304" y="430695"/>
                </a:moveTo>
                <a:lnTo>
                  <a:pt x="2052193" y="415493"/>
                </a:lnTo>
                <a:lnTo>
                  <a:pt x="2043722" y="403009"/>
                </a:lnTo>
                <a:lnTo>
                  <a:pt x="2031225" y="394550"/>
                </a:lnTo>
                <a:lnTo>
                  <a:pt x="2016010" y="391426"/>
                </a:lnTo>
                <a:lnTo>
                  <a:pt x="2000796" y="394550"/>
                </a:lnTo>
                <a:lnTo>
                  <a:pt x="1988299" y="403009"/>
                </a:lnTo>
                <a:lnTo>
                  <a:pt x="1979828" y="415493"/>
                </a:lnTo>
                <a:lnTo>
                  <a:pt x="1976716" y="430695"/>
                </a:lnTo>
                <a:lnTo>
                  <a:pt x="1979828" y="445897"/>
                </a:lnTo>
                <a:lnTo>
                  <a:pt x="1988299" y="458381"/>
                </a:lnTo>
                <a:lnTo>
                  <a:pt x="2000796" y="466839"/>
                </a:lnTo>
                <a:lnTo>
                  <a:pt x="2016010" y="469963"/>
                </a:lnTo>
                <a:lnTo>
                  <a:pt x="2031225" y="466839"/>
                </a:lnTo>
                <a:lnTo>
                  <a:pt x="2043722" y="458381"/>
                </a:lnTo>
                <a:lnTo>
                  <a:pt x="2052193" y="445897"/>
                </a:lnTo>
                <a:lnTo>
                  <a:pt x="2055304" y="430695"/>
                </a:lnTo>
                <a:close/>
              </a:path>
              <a:path w="2162809" h="2331720">
                <a:moveTo>
                  <a:pt x="2056053" y="2292413"/>
                </a:moveTo>
                <a:lnTo>
                  <a:pt x="2052929" y="2277211"/>
                </a:lnTo>
                <a:lnTo>
                  <a:pt x="2044458" y="2264727"/>
                </a:lnTo>
                <a:lnTo>
                  <a:pt x="2031961" y="2256256"/>
                </a:lnTo>
                <a:lnTo>
                  <a:pt x="2016747" y="2253145"/>
                </a:lnTo>
                <a:lnTo>
                  <a:pt x="2001545" y="2256256"/>
                </a:lnTo>
                <a:lnTo>
                  <a:pt x="1989035" y="2264727"/>
                </a:lnTo>
                <a:lnTo>
                  <a:pt x="1980565" y="2277211"/>
                </a:lnTo>
                <a:lnTo>
                  <a:pt x="1977453" y="2292413"/>
                </a:lnTo>
                <a:lnTo>
                  <a:pt x="1980565" y="2307615"/>
                </a:lnTo>
                <a:lnTo>
                  <a:pt x="1989035" y="2320099"/>
                </a:lnTo>
                <a:lnTo>
                  <a:pt x="2001545" y="2328557"/>
                </a:lnTo>
                <a:lnTo>
                  <a:pt x="2016747" y="2331682"/>
                </a:lnTo>
                <a:lnTo>
                  <a:pt x="2031961" y="2328557"/>
                </a:lnTo>
                <a:lnTo>
                  <a:pt x="2044458" y="2320099"/>
                </a:lnTo>
                <a:lnTo>
                  <a:pt x="2052929" y="2307615"/>
                </a:lnTo>
                <a:lnTo>
                  <a:pt x="2056053" y="2292413"/>
                </a:lnTo>
                <a:close/>
              </a:path>
              <a:path w="2162809" h="2331720">
                <a:moveTo>
                  <a:pt x="2056053" y="1810131"/>
                </a:moveTo>
                <a:lnTo>
                  <a:pt x="2052929" y="1794929"/>
                </a:lnTo>
                <a:lnTo>
                  <a:pt x="2044458" y="1782445"/>
                </a:lnTo>
                <a:lnTo>
                  <a:pt x="2031961" y="1773974"/>
                </a:lnTo>
                <a:lnTo>
                  <a:pt x="2016747" y="1770862"/>
                </a:lnTo>
                <a:lnTo>
                  <a:pt x="2001545" y="1773974"/>
                </a:lnTo>
                <a:lnTo>
                  <a:pt x="1989035" y="1782445"/>
                </a:lnTo>
                <a:lnTo>
                  <a:pt x="1980565" y="1794929"/>
                </a:lnTo>
                <a:lnTo>
                  <a:pt x="1977453" y="1810131"/>
                </a:lnTo>
                <a:lnTo>
                  <a:pt x="1980565" y="1825332"/>
                </a:lnTo>
                <a:lnTo>
                  <a:pt x="1989035" y="1837817"/>
                </a:lnTo>
                <a:lnTo>
                  <a:pt x="2001545" y="1846275"/>
                </a:lnTo>
                <a:lnTo>
                  <a:pt x="2016747" y="1849399"/>
                </a:lnTo>
                <a:lnTo>
                  <a:pt x="2031961" y="1846275"/>
                </a:lnTo>
                <a:lnTo>
                  <a:pt x="2044458" y="1837817"/>
                </a:lnTo>
                <a:lnTo>
                  <a:pt x="2052929" y="1825332"/>
                </a:lnTo>
                <a:lnTo>
                  <a:pt x="2056053" y="1810131"/>
                </a:lnTo>
                <a:close/>
              </a:path>
              <a:path w="2162809" h="2331720">
                <a:moveTo>
                  <a:pt x="2056053" y="1354518"/>
                </a:moveTo>
                <a:lnTo>
                  <a:pt x="2052929" y="1339316"/>
                </a:lnTo>
                <a:lnTo>
                  <a:pt x="2044458" y="1326832"/>
                </a:lnTo>
                <a:lnTo>
                  <a:pt x="2031961" y="1318361"/>
                </a:lnTo>
                <a:lnTo>
                  <a:pt x="2016747" y="1315250"/>
                </a:lnTo>
                <a:lnTo>
                  <a:pt x="2001545" y="1318361"/>
                </a:lnTo>
                <a:lnTo>
                  <a:pt x="1989035" y="1326832"/>
                </a:lnTo>
                <a:lnTo>
                  <a:pt x="1980565" y="1339316"/>
                </a:lnTo>
                <a:lnTo>
                  <a:pt x="1977453" y="1354518"/>
                </a:lnTo>
                <a:lnTo>
                  <a:pt x="1980565" y="1369720"/>
                </a:lnTo>
                <a:lnTo>
                  <a:pt x="1989035" y="1382204"/>
                </a:lnTo>
                <a:lnTo>
                  <a:pt x="2001545" y="1390662"/>
                </a:lnTo>
                <a:lnTo>
                  <a:pt x="2016747" y="1393774"/>
                </a:lnTo>
                <a:lnTo>
                  <a:pt x="2031961" y="1390662"/>
                </a:lnTo>
                <a:lnTo>
                  <a:pt x="2044458" y="1382204"/>
                </a:lnTo>
                <a:lnTo>
                  <a:pt x="2052929" y="1369720"/>
                </a:lnTo>
                <a:lnTo>
                  <a:pt x="2056053" y="1354518"/>
                </a:lnTo>
                <a:close/>
              </a:path>
              <a:path w="2162809" h="2331720">
                <a:moveTo>
                  <a:pt x="2056053" y="885571"/>
                </a:moveTo>
                <a:lnTo>
                  <a:pt x="2052929" y="870369"/>
                </a:lnTo>
                <a:lnTo>
                  <a:pt x="2044458" y="857885"/>
                </a:lnTo>
                <a:lnTo>
                  <a:pt x="2031961" y="849414"/>
                </a:lnTo>
                <a:lnTo>
                  <a:pt x="2016747" y="846302"/>
                </a:lnTo>
                <a:lnTo>
                  <a:pt x="2001545" y="849414"/>
                </a:lnTo>
                <a:lnTo>
                  <a:pt x="1989035" y="857885"/>
                </a:lnTo>
                <a:lnTo>
                  <a:pt x="1980565" y="870369"/>
                </a:lnTo>
                <a:lnTo>
                  <a:pt x="1977453" y="885571"/>
                </a:lnTo>
                <a:lnTo>
                  <a:pt x="1980565" y="900760"/>
                </a:lnTo>
                <a:lnTo>
                  <a:pt x="1989035" y="913257"/>
                </a:lnTo>
                <a:lnTo>
                  <a:pt x="2001545" y="921715"/>
                </a:lnTo>
                <a:lnTo>
                  <a:pt x="2016747" y="924826"/>
                </a:lnTo>
                <a:lnTo>
                  <a:pt x="2031961" y="921715"/>
                </a:lnTo>
                <a:lnTo>
                  <a:pt x="2044458" y="913257"/>
                </a:lnTo>
                <a:lnTo>
                  <a:pt x="2052929" y="900760"/>
                </a:lnTo>
                <a:lnTo>
                  <a:pt x="2056053" y="885571"/>
                </a:lnTo>
                <a:close/>
              </a:path>
              <a:path w="2162809" h="2331720">
                <a:moveTo>
                  <a:pt x="2162327" y="521550"/>
                </a:moveTo>
                <a:lnTo>
                  <a:pt x="2159216" y="506349"/>
                </a:lnTo>
                <a:lnTo>
                  <a:pt x="2150745" y="493864"/>
                </a:lnTo>
                <a:lnTo>
                  <a:pt x="2138248" y="485406"/>
                </a:lnTo>
                <a:lnTo>
                  <a:pt x="2123033" y="482282"/>
                </a:lnTo>
                <a:lnTo>
                  <a:pt x="2107819" y="485406"/>
                </a:lnTo>
                <a:lnTo>
                  <a:pt x="2095322" y="493864"/>
                </a:lnTo>
                <a:lnTo>
                  <a:pt x="2086851" y="506349"/>
                </a:lnTo>
                <a:lnTo>
                  <a:pt x="2083739" y="521550"/>
                </a:lnTo>
                <a:lnTo>
                  <a:pt x="2086851" y="536752"/>
                </a:lnTo>
                <a:lnTo>
                  <a:pt x="2095322" y="549236"/>
                </a:lnTo>
                <a:lnTo>
                  <a:pt x="2107819" y="557707"/>
                </a:lnTo>
                <a:lnTo>
                  <a:pt x="2123033" y="560819"/>
                </a:lnTo>
                <a:lnTo>
                  <a:pt x="2138248" y="557707"/>
                </a:lnTo>
                <a:lnTo>
                  <a:pt x="2150745" y="549236"/>
                </a:lnTo>
                <a:lnTo>
                  <a:pt x="2159216" y="536752"/>
                </a:lnTo>
                <a:lnTo>
                  <a:pt x="2162327" y="521550"/>
                </a:lnTo>
                <a:close/>
              </a:path>
              <a:path w="2162809" h="2331720">
                <a:moveTo>
                  <a:pt x="2162327" y="39268"/>
                </a:moveTo>
                <a:lnTo>
                  <a:pt x="2159216" y="24066"/>
                </a:lnTo>
                <a:lnTo>
                  <a:pt x="2150745" y="11582"/>
                </a:lnTo>
                <a:lnTo>
                  <a:pt x="2138248" y="3124"/>
                </a:lnTo>
                <a:lnTo>
                  <a:pt x="2123033" y="0"/>
                </a:lnTo>
                <a:lnTo>
                  <a:pt x="2107819" y="3124"/>
                </a:lnTo>
                <a:lnTo>
                  <a:pt x="2095322" y="11582"/>
                </a:lnTo>
                <a:lnTo>
                  <a:pt x="2086851" y="24066"/>
                </a:lnTo>
                <a:lnTo>
                  <a:pt x="2083739" y="39268"/>
                </a:lnTo>
                <a:lnTo>
                  <a:pt x="2086851" y="54470"/>
                </a:lnTo>
                <a:lnTo>
                  <a:pt x="2095322" y="66954"/>
                </a:lnTo>
                <a:lnTo>
                  <a:pt x="2107819" y="75425"/>
                </a:lnTo>
                <a:lnTo>
                  <a:pt x="2123033" y="78536"/>
                </a:lnTo>
                <a:lnTo>
                  <a:pt x="2138248" y="75425"/>
                </a:lnTo>
                <a:lnTo>
                  <a:pt x="2150745" y="66954"/>
                </a:lnTo>
                <a:lnTo>
                  <a:pt x="2159216" y="54470"/>
                </a:lnTo>
                <a:lnTo>
                  <a:pt x="2162327" y="39268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40179" y="9018517"/>
            <a:ext cx="2056130" cy="1003300"/>
          </a:xfrm>
          <a:custGeom>
            <a:avLst/>
            <a:gdLst/>
            <a:ahLst/>
            <a:cxnLst/>
            <a:rect l="l" t="t" r="r" b="b"/>
            <a:pathLst>
              <a:path w="2056129" h="1003300">
                <a:moveTo>
                  <a:pt x="39297" y="79269"/>
                </a:moveTo>
                <a:lnTo>
                  <a:pt x="24086" y="76155"/>
                </a:lnTo>
                <a:lnTo>
                  <a:pt x="11585" y="67693"/>
                </a:lnTo>
                <a:lnTo>
                  <a:pt x="3116" y="55203"/>
                </a:lnTo>
                <a:lnTo>
                  <a:pt x="0" y="40005"/>
                </a:lnTo>
                <a:lnTo>
                  <a:pt x="3116" y="24806"/>
                </a:lnTo>
                <a:lnTo>
                  <a:pt x="11585" y="12316"/>
                </a:lnTo>
                <a:lnTo>
                  <a:pt x="24086" y="3854"/>
                </a:lnTo>
                <a:lnTo>
                  <a:pt x="39297" y="740"/>
                </a:lnTo>
                <a:lnTo>
                  <a:pt x="54821" y="3854"/>
                </a:lnTo>
                <a:lnTo>
                  <a:pt x="67287" y="12316"/>
                </a:lnTo>
                <a:lnTo>
                  <a:pt x="75582" y="24806"/>
                </a:lnTo>
                <a:lnTo>
                  <a:pt x="78594" y="40005"/>
                </a:lnTo>
                <a:lnTo>
                  <a:pt x="75478" y="55203"/>
                </a:lnTo>
                <a:lnTo>
                  <a:pt x="67009" y="67693"/>
                </a:lnTo>
                <a:lnTo>
                  <a:pt x="54508" y="76155"/>
                </a:lnTo>
                <a:lnTo>
                  <a:pt x="39297" y="79269"/>
                </a:lnTo>
                <a:close/>
              </a:path>
              <a:path w="2056129" h="1003300">
                <a:moveTo>
                  <a:pt x="533846" y="78528"/>
                </a:moveTo>
                <a:lnTo>
                  <a:pt x="518635" y="75414"/>
                </a:lnTo>
                <a:lnTo>
                  <a:pt x="506135" y="66952"/>
                </a:lnTo>
                <a:lnTo>
                  <a:pt x="497666" y="54462"/>
                </a:lnTo>
                <a:lnTo>
                  <a:pt x="494549" y="39264"/>
                </a:lnTo>
                <a:lnTo>
                  <a:pt x="497666" y="24065"/>
                </a:lnTo>
                <a:lnTo>
                  <a:pt x="506135" y="11575"/>
                </a:lnTo>
                <a:lnTo>
                  <a:pt x="518635" y="3113"/>
                </a:lnTo>
                <a:lnTo>
                  <a:pt x="533846" y="0"/>
                </a:lnTo>
                <a:lnTo>
                  <a:pt x="549058" y="3113"/>
                </a:lnTo>
                <a:lnTo>
                  <a:pt x="561558" y="11575"/>
                </a:lnTo>
                <a:lnTo>
                  <a:pt x="570027" y="24065"/>
                </a:lnTo>
                <a:lnTo>
                  <a:pt x="573143" y="39264"/>
                </a:lnTo>
                <a:lnTo>
                  <a:pt x="570027" y="54462"/>
                </a:lnTo>
                <a:lnTo>
                  <a:pt x="561558" y="66952"/>
                </a:lnTo>
                <a:lnTo>
                  <a:pt x="549058" y="75414"/>
                </a:lnTo>
                <a:lnTo>
                  <a:pt x="533846" y="78528"/>
                </a:lnTo>
                <a:close/>
              </a:path>
              <a:path w="2056129" h="1003300">
                <a:moveTo>
                  <a:pt x="1027654" y="78528"/>
                </a:moveTo>
                <a:lnTo>
                  <a:pt x="1012443" y="75414"/>
                </a:lnTo>
                <a:lnTo>
                  <a:pt x="999943" y="66952"/>
                </a:lnTo>
                <a:lnTo>
                  <a:pt x="991474" y="54462"/>
                </a:lnTo>
                <a:lnTo>
                  <a:pt x="988357" y="39264"/>
                </a:lnTo>
                <a:lnTo>
                  <a:pt x="991474" y="24065"/>
                </a:lnTo>
                <a:lnTo>
                  <a:pt x="999943" y="11575"/>
                </a:lnTo>
                <a:lnTo>
                  <a:pt x="1012443" y="3113"/>
                </a:lnTo>
                <a:lnTo>
                  <a:pt x="1027654" y="0"/>
                </a:lnTo>
                <a:lnTo>
                  <a:pt x="1043179" y="3113"/>
                </a:lnTo>
                <a:lnTo>
                  <a:pt x="1055644" y="11575"/>
                </a:lnTo>
                <a:lnTo>
                  <a:pt x="1063939" y="24065"/>
                </a:lnTo>
                <a:lnTo>
                  <a:pt x="1066951" y="39264"/>
                </a:lnTo>
                <a:lnTo>
                  <a:pt x="1063835" y="54462"/>
                </a:lnTo>
                <a:lnTo>
                  <a:pt x="1055366" y="66952"/>
                </a:lnTo>
                <a:lnTo>
                  <a:pt x="1042866" y="75414"/>
                </a:lnTo>
                <a:lnTo>
                  <a:pt x="1027654" y="78528"/>
                </a:lnTo>
                <a:close/>
              </a:path>
              <a:path w="2056129" h="1003300">
                <a:moveTo>
                  <a:pt x="1522204" y="78528"/>
                </a:moveTo>
                <a:lnTo>
                  <a:pt x="1506992" y="75414"/>
                </a:lnTo>
                <a:lnTo>
                  <a:pt x="1494492" y="66952"/>
                </a:lnTo>
                <a:lnTo>
                  <a:pt x="1486023" y="54462"/>
                </a:lnTo>
                <a:lnTo>
                  <a:pt x="1482907" y="39264"/>
                </a:lnTo>
                <a:lnTo>
                  <a:pt x="1486023" y="24065"/>
                </a:lnTo>
                <a:lnTo>
                  <a:pt x="1494492" y="11575"/>
                </a:lnTo>
                <a:lnTo>
                  <a:pt x="1506992" y="3113"/>
                </a:lnTo>
                <a:lnTo>
                  <a:pt x="1522204" y="0"/>
                </a:lnTo>
                <a:lnTo>
                  <a:pt x="1537415" y="3113"/>
                </a:lnTo>
                <a:lnTo>
                  <a:pt x="1549916" y="11575"/>
                </a:lnTo>
                <a:lnTo>
                  <a:pt x="1558384" y="24065"/>
                </a:lnTo>
                <a:lnTo>
                  <a:pt x="1561501" y="39264"/>
                </a:lnTo>
                <a:lnTo>
                  <a:pt x="1558384" y="54462"/>
                </a:lnTo>
                <a:lnTo>
                  <a:pt x="1549916" y="66952"/>
                </a:lnTo>
                <a:lnTo>
                  <a:pt x="1537415" y="75414"/>
                </a:lnTo>
                <a:lnTo>
                  <a:pt x="1522204" y="78528"/>
                </a:lnTo>
                <a:close/>
              </a:path>
              <a:path w="2056129" h="1003300">
                <a:moveTo>
                  <a:pt x="2016012" y="79269"/>
                </a:moveTo>
                <a:lnTo>
                  <a:pt x="2000800" y="76155"/>
                </a:lnTo>
                <a:lnTo>
                  <a:pt x="1988300" y="67693"/>
                </a:lnTo>
                <a:lnTo>
                  <a:pt x="1979831" y="55203"/>
                </a:lnTo>
                <a:lnTo>
                  <a:pt x="1976715" y="40005"/>
                </a:lnTo>
                <a:lnTo>
                  <a:pt x="1979831" y="24806"/>
                </a:lnTo>
                <a:lnTo>
                  <a:pt x="1988300" y="12316"/>
                </a:lnTo>
                <a:lnTo>
                  <a:pt x="2000800" y="3854"/>
                </a:lnTo>
                <a:lnTo>
                  <a:pt x="2016012" y="740"/>
                </a:lnTo>
                <a:lnTo>
                  <a:pt x="2031223" y="3854"/>
                </a:lnTo>
                <a:lnTo>
                  <a:pt x="2043724" y="12316"/>
                </a:lnTo>
                <a:lnTo>
                  <a:pt x="2052192" y="24806"/>
                </a:lnTo>
                <a:lnTo>
                  <a:pt x="2055309" y="40005"/>
                </a:lnTo>
                <a:lnTo>
                  <a:pt x="2052192" y="55203"/>
                </a:lnTo>
                <a:lnTo>
                  <a:pt x="2043724" y="67693"/>
                </a:lnTo>
                <a:lnTo>
                  <a:pt x="2031223" y="76155"/>
                </a:lnTo>
                <a:lnTo>
                  <a:pt x="2016012" y="79269"/>
                </a:lnTo>
                <a:close/>
              </a:path>
              <a:path w="2056129" h="1003300">
                <a:moveTo>
                  <a:pt x="39297" y="534141"/>
                </a:moveTo>
                <a:lnTo>
                  <a:pt x="24086" y="531027"/>
                </a:lnTo>
                <a:lnTo>
                  <a:pt x="11585" y="522566"/>
                </a:lnTo>
                <a:lnTo>
                  <a:pt x="3116" y="510076"/>
                </a:lnTo>
                <a:lnTo>
                  <a:pt x="0" y="494877"/>
                </a:lnTo>
                <a:lnTo>
                  <a:pt x="3116" y="479678"/>
                </a:lnTo>
                <a:lnTo>
                  <a:pt x="11585" y="467188"/>
                </a:lnTo>
                <a:lnTo>
                  <a:pt x="24086" y="458727"/>
                </a:lnTo>
                <a:lnTo>
                  <a:pt x="39297" y="455613"/>
                </a:lnTo>
                <a:lnTo>
                  <a:pt x="54925" y="458727"/>
                </a:lnTo>
                <a:lnTo>
                  <a:pt x="67565" y="467188"/>
                </a:lnTo>
                <a:lnTo>
                  <a:pt x="75895" y="479678"/>
                </a:lnTo>
                <a:lnTo>
                  <a:pt x="78594" y="494877"/>
                </a:lnTo>
                <a:lnTo>
                  <a:pt x="75478" y="510076"/>
                </a:lnTo>
                <a:lnTo>
                  <a:pt x="67009" y="522566"/>
                </a:lnTo>
                <a:lnTo>
                  <a:pt x="54508" y="531027"/>
                </a:lnTo>
                <a:lnTo>
                  <a:pt x="39297" y="534141"/>
                </a:lnTo>
                <a:close/>
              </a:path>
              <a:path w="2056129" h="1003300">
                <a:moveTo>
                  <a:pt x="533846" y="534141"/>
                </a:moveTo>
                <a:lnTo>
                  <a:pt x="518635" y="531027"/>
                </a:lnTo>
                <a:lnTo>
                  <a:pt x="506135" y="522566"/>
                </a:lnTo>
                <a:lnTo>
                  <a:pt x="497666" y="510076"/>
                </a:lnTo>
                <a:lnTo>
                  <a:pt x="494549" y="494877"/>
                </a:lnTo>
                <a:lnTo>
                  <a:pt x="497666" y="479678"/>
                </a:lnTo>
                <a:lnTo>
                  <a:pt x="506135" y="467188"/>
                </a:lnTo>
                <a:lnTo>
                  <a:pt x="518635" y="458727"/>
                </a:lnTo>
                <a:lnTo>
                  <a:pt x="533846" y="455613"/>
                </a:lnTo>
                <a:lnTo>
                  <a:pt x="549058" y="458727"/>
                </a:lnTo>
                <a:lnTo>
                  <a:pt x="561558" y="467188"/>
                </a:lnTo>
                <a:lnTo>
                  <a:pt x="570027" y="479678"/>
                </a:lnTo>
                <a:lnTo>
                  <a:pt x="573143" y="494877"/>
                </a:lnTo>
                <a:lnTo>
                  <a:pt x="570027" y="510076"/>
                </a:lnTo>
                <a:lnTo>
                  <a:pt x="561558" y="522566"/>
                </a:lnTo>
                <a:lnTo>
                  <a:pt x="549058" y="531027"/>
                </a:lnTo>
                <a:lnTo>
                  <a:pt x="533846" y="534141"/>
                </a:lnTo>
                <a:close/>
              </a:path>
              <a:path w="2056129" h="1003300">
                <a:moveTo>
                  <a:pt x="1027654" y="534141"/>
                </a:moveTo>
                <a:lnTo>
                  <a:pt x="1012443" y="531027"/>
                </a:lnTo>
                <a:lnTo>
                  <a:pt x="999943" y="522566"/>
                </a:lnTo>
                <a:lnTo>
                  <a:pt x="991474" y="510076"/>
                </a:lnTo>
                <a:lnTo>
                  <a:pt x="988357" y="494877"/>
                </a:lnTo>
                <a:lnTo>
                  <a:pt x="991474" y="479678"/>
                </a:lnTo>
                <a:lnTo>
                  <a:pt x="999943" y="467188"/>
                </a:lnTo>
                <a:lnTo>
                  <a:pt x="1012443" y="458727"/>
                </a:lnTo>
                <a:lnTo>
                  <a:pt x="1027654" y="455613"/>
                </a:lnTo>
                <a:lnTo>
                  <a:pt x="1043283" y="458727"/>
                </a:lnTo>
                <a:lnTo>
                  <a:pt x="1055922" y="467188"/>
                </a:lnTo>
                <a:lnTo>
                  <a:pt x="1064252" y="479678"/>
                </a:lnTo>
                <a:lnTo>
                  <a:pt x="1066951" y="494877"/>
                </a:lnTo>
                <a:lnTo>
                  <a:pt x="1063835" y="510076"/>
                </a:lnTo>
                <a:lnTo>
                  <a:pt x="1055366" y="522566"/>
                </a:lnTo>
                <a:lnTo>
                  <a:pt x="1042866" y="531027"/>
                </a:lnTo>
                <a:lnTo>
                  <a:pt x="1027654" y="534141"/>
                </a:lnTo>
                <a:close/>
              </a:path>
              <a:path w="2056129" h="1003300">
                <a:moveTo>
                  <a:pt x="1522204" y="534141"/>
                </a:moveTo>
                <a:lnTo>
                  <a:pt x="1506992" y="531027"/>
                </a:lnTo>
                <a:lnTo>
                  <a:pt x="1494492" y="522566"/>
                </a:lnTo>
                <a:lnTo>
                  <a:pt x="1486023" y="510076"/>
                </a:lnTo>
                <a:lnTo>
                  <a:pt x="1482907" y="494877"/>
                </a:lnTo>
                <a:lnTo>
                  <a:pt x="1486023" y="479678"/>
                </a:lnTo>
                <a:lnTo>
                  <a:pt x="1494492" y="467188"/>
                </a:lnTo>
                <a:lnTo>
                  <a:pt x="1506992" y="458727"/>
                </a:lnTo>
                <a:lnTo>
                  <a:pt x="1522204" y="455613"/>
                </a:lnTo>
                <a:lnTo>
                  <a:pt x="1537728" y="458727"/>
                </a:lnTo>
                <a:lnTo>
                  <a:pt x="1550194" y="467188"/>
                </a:lnTo>
                <a:lnTo>
                  <a:pt x="1558489" y="479678"/>
                </a:lnTo>
                <a:lnTo>
                  <a:pt x="1561501" y="494877"/>
                </a:lnTo>
                <a:lnTo>
                  <a:pt x="1558384" y="510076"/>
                </a:lnTo>
                <a:lnTo>
                  <a:pt x="1549916" y="522566"/>
                </a:lnTo>
                <a:lnTo>
                  <a:pt x="1537415" y="531027"/>
                </a:lnTo>
                <a:lnTo>
                  <a:pt x="1522204" y="534141"/>
                </a:lnTo>
                <a:close/>
              </a:path>
              <a:path w="2056129" h="1003300">
                <a:moveTo>
                  <a:pt x="2016753" y="534141"/>
                </a:moveTo>
                <a:lnTo>
                  <a:pt x="2001542" y="531027"/>
                </a:lnTo>
                <a:lnTo>
                  <a:pt x="1989041" y="522566"/>
                </a:lnTo>
                <a:lnTo>
                  <a:pt x="1980573" y="510076"/>
                </a:lnTo>
                <a:lnTo>
                  <a:pt x="1977456" y="494877"/>
                </a:lnTo>
                <a:lnTo>
                  <a:pt x="1980573" y="479678"/>
                </a:lnTo>
                <a:lnTo>
                  <a:pt x="1989041" y="467188"/>
                </a:lnTo>
                <a:lnTo>
                  <a:pt x="2001542" y="458727"/>
                </a:lnTo>
                <a:lnTo>
                  <a:pt x="2016753" y="455613"/>
                </a:lnTo>
                <a:lnTo>
                  <a:pt x="2031965" y="458727"/>
                </a:lnTo>
                <a:lnTo>
                  <a:pt x="2044465" y="467188"/>
                </a:lnTo>
                <a:lnTo>
                  <a:pt x="2052934" y="479678"/>
                </a:lnTo>
                <a:lnTo>
                  <a:pt x="2056050" y="494877"/>
                </a:lnTo>
                <a:lnTo>
                  <a:pt x="2052934" y="510076"/>
                </a:lnTo>
                <a:lnTo>
                  <a:pt x="2044465" y="522566"/>
                </a:lnTo>
                <a:lnTo>
                  <a:pt x="2031965" y="531027"/>
                </a:lnTo>
                <a:lnTo>
                  <a:pt x="2016753" y="534141"/>
                </a:lnTo>
                <a:close/>
              </a:path>
              <a:path w="2056129" h="1003300">
                <a:moveTo>
                  <a:pt x="39296" y="1003090"/>
                </a:moveTo>
                <a:lnTo>
                  <a:pt x="24085" y="999976"/>
                </a:lnTo>
                <a:lnTo>
                  <a:pt x="11585" y="991514"/>
                </a:lnTo>
                <a:lnTo>
                  <a:pt x="3116" y="979024"/>
                </a:lnTo>
                <a:lnTo>
                  <a:pt x="0" y="963825"/>
                </a:lnTo>
                <a:lnTo>
                  <a:pt x="3116" y="948627"/>
                </a:lnTo>
                <a:lnTo>
                  <a:pt x="11585" y="936137"/>
                </a:lnTo>
                <a:lnTo>
                  <a:pt x="24085" y="927675"/>
                </a:lnTo>
                <a:lnTo>
                  <a:pt x="39296" y="924561"/>
                </a:lnTo>
                <a:lnTo>
                  <a:pt x="54925" y="927675"/>
                </a:lnTo>
                <a:lnTo>
                  <a:pt x="67564" y="936137"/>
                </a:lnTo>
                <a:lnTo>
                  <a:pt x="75894" y="948627"/>
                </a:lnTo>
                <a:lnTo>
                  <a:pt x="78593" y="963825"/>
                </a:lnTo>
                <a:lnTo>
                  <a:pt x="75477" y="979024"/>
                </a:lnTo>
                <a:lnTo>
                  <a:pt x="67008" y="991514"/>
                </a:lnTo>
                <a:lnTo>
                  <a:pt x="54508" y="999976"/>
                </a:lnTo>
                <a:lnTo>
                  <a:pt x="39296" y="1003090"/>
                </a:lnTo>
                <a:close/>
              </a:path>
              <a:path w="2056129" h="1003300">
                <a:moveTo>
                  <a:pt x="533846" y="1003090"/>
                </a:moveTo>
                <a:lnTo>
                  <a:pt x="518634" y="999976"/>
                </a:lnTo>
                <a:lnTo>
                  <a:pt x="506134" y="991514"/>
                </a:lnTo>
                <a:lnTo>
                  <a:pt x="497665" y="979024"/>
                </a:lnTo>
                <a:lnTo>
                  <a:pt x="494549" y="963825"/>
                </a:lnTo>
                <a:lnTo>
                  <a:pt x="497665" y="948627"/>
                </a:lnTo>
                <a:lnTo>
                  <a:pt x="506134" y="936137"/>
                </a:lnTo>
                <a:lnTo>
                  <a:pt x="518634" y="927675"/>
                </a:lnTo>
                <a:lnTo>
                  <a:pt x="533846" y="924561"/>
                </a:lnTo>
                <a:lnTo>
                  <a:pt x="549057" y="927675"/>
                </a:lnTo>
                <a:lnTo>
                  <a:pt x="561557" y="936137"/>
                </a:lnTo>
                <a:lnTo>
                  <a:pt x="570026" y="948627"/>
                </a:lnTo>
                <a:lnTo>
                  <a:pt x="573143" y="963825"/>
                </a:lnTo>
                <a:lnTo>
                  <a:pt x="570026" y="979024"/>
                </a:lnTo>
                <a:lnTo>
                  <a:pt x="561557" y="991514"/>
                </a:lnTo>
                <a:lnTo>
                  <a:pt x="549057" y="999976"/>
                </a:lnTo>
                <a:lnTo>
                  <a:pt x="533846" y="1003090"/>
                </a:lnTo>
                <a:close/>
              </a:path>
              <a:path w="2056129" h="1003300">
                <a:moveTo>
                  <a:pt x="1028396" y="1003090"/>
                </a:moveTo>
                <a:lnTo>
                  <a:pt x="1013184" y="999976"/>
                </a:lnTo>
                <a:lnTo>
                  <a:pt x="1000684" y="991514"/>
                </a:lnTo>
                <a:lnTo>
                  <a:pt x="992215" y="979024"/>
                </a:lnTo>
                <a:lnTo>
                  <a:pt x="989099" y="963825"/>
                </a:lnTo>
                <a:lnTo>
                  <a:pt x="992215" y="948627"/>
                </a:lnTo>
                <a:lnTo>
                  <a:pt x="1000684" y="936137"/>
                </a:lnTo>
                <a:lnTo>
                  <a:pt x="1013184" y="927675"/>
                </a:lnTo>
                <a:lnTo>
                  <a:pt x="1028396" y="924561"/>
                </a:lnTo>
                <a:lnTo>
                  <a:pt x="1043607" y="927675"/>
                </a:lnTo>
                <a:lnTo>
                  <a:pt x="1056108" y="936137"/>
                </a:lnTo>
                <a:lnTo>
                  <a:pt x="1064576" y="948627"/>
                </a:lnTo>
                <a:lnTo>
                  <a:pt x="1067693" y="963825"/>
                </a:lnTo>
                <a:lnTo>
                  <a:pt x="1064576" y="979024"/>
                </a:lnTo>
                <a:lnTo>
                  <a:pt x="1056108" y="991514"/>
                </a:lnTo>
                <a:lnTo>
                  <a:pt x="1043607" y="999976"/>
                </a:lnTo>
                <a:lnTo>
                  <a:pt x="1028396" y="1003090"/>
                </a:lnTo>
                <a:close/>
              </a:path>
              <a:path w="2056129" h="1003300">
                <a:moveTo>
                  <a:pt x="1522204" y="1003090"/>
                </a:moveTo>
                <a:lnTo>
                  <a:pt x="1506992" y="999976"/>
                </a:lnTo>
                <a:lnTo>
                  <a:pt x="1494492" y="991514"/>
                </a:lnTo>
                <a:lnTo>
                  <a:pt x="1486023" y="979024"/>
                </a:lnTo>
                <a:lnTo>
                  <a:pt x="1482907" y="963825"/>
                </a:lnTo>
                <a:lnTo>
                  <a:pt x="1486023" y="948627"/>
                </a:lnTo>
                <a:lnTo>
                  <a:pt x="1494492" y="936137"/>
                </a:lnTo>
                <a:lnTo>
                  <a:pt x="1506992" y="927675"/>
                </a:lnTo>
                <a:lnTo>
                  <a:pt x="1522204" y="924561"/>
                </a:lnTo>
                <a:lnTo>
                  <a:pt x="1537728" y="927675"/>
                </a:lnTo>
                <a:lnTo>
                  <a:pt x="1550194" y="936137"/>
                </a:lnTo>
                <a:lnTo>
                  <a:pt x="1558489" y="948627"/>
                </a:lnTo>
                <a:lnTo>
                  <a:pt x="1561501" y="963825"/>
                </a:lnTo>
                <a:lnTo>
                  <a:pt x="1558384" y="979024"/>
                </a:lnTo>
                <a:lnTo>
                  <a:pt x="1549916" y="991514"/>
                </a:lnTo>
                <a:lnTo>
                  <a:pt x="1537415" y="999976"/>
                </a:lnTo>
                <a:lnTo>
                  <a:pt x="1522204" y="1003090"/>
                </a:lnTo>
                <a:close/>
              </a:path>
              <a:path w="2056129" h="1003300">
                <a:moveTo>
                  <a:pt x="2016753" y="1003090"/>
                </a:moveTo>
                <a:lnTo>
                  <a:pt x="2001542" y="999976"/>
                </a:lnTo>
                <a:lnTo>
                  <a:pt x="1989041" y="991514"/>
                </a:lnTo>
                <a:lnTo>
                  <a:pt x="1980573" y="979024"/>
                </a:lnTo>
                <a:lnTo>
                  <a:pt x="1977456" y="963825"/>
                </a:lnTo>
                <a:lnTo>
                  <a:pt x="1980573" y="948627"/>
                </a:lnTo>
                <a:lnTo>
                  <a:pt x="1989041" y="936137"/>
                </a:lnTo>
                <a:lnTo>
                  <a:pt x="2001542" y="927675"/>
                </a:lnTo>
                <a:lnTo>
                  <a:pt x="2016753" y="924561"/>
                </a:lnTo>
                <a:lnTo>
                  <a:pt x="2031965" y="927675"/>
                </a:lnTo>
                <a:lnTo>
                  <a:pt x="2044465" y="936137"/>
                </a:lnTo>
                <a:lnTo>
                  <a:pt x="2052934" y="948627"/>
                </a:lnTo>
                <a:lnTo>
                  <a:pt x="2056050" y="963825"/>
                </a:lnTo>
                <a:lnTo>
                  <a:pt x="2052934" y="979024"/>
                </a:lnTo>
                <a:lnTo>
                  <a:pt x="2044465" y="991514"/>
                </a:lnTo>
                <a:lnTo>
                  <a:pt x="2031965" y="999976"/>
                </a:lnTo>
                <a:lnTo>
                  <a:pt x="2016753" y="1003090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440179" y="6733279"/>
            <a:ext cx="2056130" cy="1941195"/>
          </a:xfrm>
          <a:custGeom>
            <a:avLst/>
            <a:gdLst/>
            <a:ahLst/>
            <a:cxnLst/>
            <a:rect l="l" t="t" r="r" b="b"/>
            <a:pathLst>
              <a:path w="2056129" h="1941195">
                <a:moveTo>
                  <a:pt x="39297" y="79269"/>
                </a:moveTo>
                <a:lnTo>
                  <a:pt x="24086" y="76155"/>
                </a:lnTo>
                <a:lnTo>
                  <a:pt x="11585" y="67693"/>
                </a:lnTo>
                <a:lnTo>
                  <a:pt x="3116" y="55203"/>
                </a:lnTo>
                <a:lnTo>
                  <a:pt x="0" y="40005"/>
                </a:lnTo>
                <a:lnTo>
                  <a:pt x="3116" y="24806"/>
                </a:lnTo>
                <a:lnTo>
                  <a:pt x="11585" y="12316"/>
                </a:lnTo>
                <a:lnTo>
                  <a:pt x="24086" y="3854"/>
                </a:lnTo>
                <a:lnTo>
                  <a:pt x="39297" y="740"/>
                </a:lnTo>
                <a:lnTo>
                  <a:pt x="54821" y="3854"/>
                </a:lnTo>
                <a:lnTo>
                  <a:pt x="67287" y="12316"/>
                </a:lnTo>
                <a:lnTo>
                  <a:pt x="75582" y="24806"/>
                </a:lnTo>
                <a:lnTo>
                  <a:pt x="78594" y="40005"/>
                </a:lnTo>
                <a:lnTo>
                  <a:pt x="75478" y="55203"/>
                </a:lnTo>
                <a:lnTo>
                  <a:pt x="67009" y="67693"/>
                </a:lnTo>
                <a:lnTo>
                  <a:pt x="54508" y="76155"/>
                </a:lnTo>
                <a:lnTo>
                  <a:pt x="39297" y="79269"/>
                </a:lnTo>
                <a:close/>
              </a:path>
              <a:path w="2056129" h="1941195">
                <a:moveTo>
                  <a:pt x="533846" y="78528"/>
                </a:moveTo>
                <a:lnTo>
                  <a:pt x="518635" y="75414"/>
                </a:lnTo>
                <a:lnTo>
                  <a:pt x="506135" y="66952"/>
                </a:lnTo>
                <a:lnTo>
                  <a:pt x="497666" y="54462"/>
                </a:lnTo>
                <a:lnTo>
                  <a:pt x="494549" y="39264"/>
                </a:lnTo>
                <a:lnTo>
                  <a:pt x="497666" y="24065"/>
                </a:lnTo>
                <a:lnTo>
                  <a:pt x="506135" y="11575"/>
                </a:lnTo>
                <a:lnTo>
                  <a:pt x="518635" y="3113"/>
                </a:lnTo>
                <a:lnTo>
                  <a:pt x="533846" y="0"/>
                </a:lnTo>
                <a:lnTo>
                  <a:pt x="549058" y="3113"/>
                </a:lnTo>
                <a:lnTo>
                  <a:pt x="561558" y="11575"/>
                </a:lnTo>
                <a:lnTo>
                  <a:pt x="570027" y="24065"/>
                </a:lnTo>
                <a:lnTo>
                  <a:pt x="573143" y="39264"/>
                </a:lnTo>
                <a:lnTo>
                  <a:pt x="570027" y="54462"/>
                </a:lnTo>
                <a:lnTo>
                  <a:pt x="561558" y="66952"/>
                </a:lnTo>
                <a:lnTo>
                  <a:pt x="549058" y="75414"/>
                </a:lnTo>
                <a:lnTo>
                  <a:pt x="533846" y="78528"/>
                </a:lnTo>
                <a:close/>
              </a:path>
              <a:path w="2056129" h="1941195">
                <a:moveTo>
                  <a:pt x="1027654" y="78528"/>
                </a:moveTo>
                <a:lnTo>
                  <a:pt x="1012443" y="75414"/>
                </a:lnTo>
                <a:lnTo>
                  <a:pt x="999943" y="66952"/>
                </a:lnTo>
                <a:lnTo>
                  <a:pt x="991474" y="54462"/>
                </a:lnTo>
                <a:lnTo>
                  <a:pt x="988357" y="39264"/>
                </a:lnTo>
                <a:lnTo>
                  <a:pt x="991474" y="24065"/>
                </a:lnTo>
                <a:lnTo>
                  <a:pt x="999943" y="11575"/>
                </a:lnTo>
                <a:lnTo>
                  <a:pt x="1012443" y="3113"/>
                </a:lnTo>
                <a:lnTo>
                  <a:pt x="1027654" y="0"/>
                </a:lnTo>
                <a:lnTo>
                  <a:pt x="1043179" y="3113"/>
                </a:lnTo>
                <a:lnTo>
                  <a:pt x="1055644" y="11575"/>
                </a:lnTo>
                <a:lnTo>
                  <a:pt x="1063939" y="24065"/>
                </a:lnTo>
                <a:lnTo>
                  <a:pt x="1066951" y="39264"/>
                </a:lnTo>
                <a:lnTo>
                  <a:pt x="1063835" y="54462"/>
                </a:lnTo>
                <a:lnTo>
                  <a:pt x="1055366" y="66952"/>
                </a:lnTo>
                <a:lnTo>
                  <a:pt x="1042866" y="75414"/>
                </a:lnTo>
                <a:lnTo>
                  <a:pt x="1027654" y="78528"/>
                </a:lnTo>
                <a:close/>
              </a:path>
              <a:path w="2056129" h="1941195">
                <a:moveTo>
                  <a:pt x="1522204" y="78528"/>
                </a:moveTo>
                <a:lnTo>
                  <a:pt x="1506992" y="75414"/>
                </a:lnTo>
                <a:lnTo>
                  <a:pt x="1494492" y="66952"/>
                </a:lnTo>
                <a:lnTo>
                  <a:pt x="1486023" y="54462"/>
                </a:lnTo>
                <a:lnTo>
                  <a:pt x="1482907" y="39264"/>
                </a:lnTo>
                <a:lnTo>
                  <a:pt x="1486023" y="24065"/>
                </a:lnTo>
                <a:lnTo>
                  <a:pt x="1494492" y="11575"/>
                </a:lnTo>
                <a:lnTo>
                  <a:pt x="1506992" y="3113"/>
                </a:lnTo>
                <a:lnTo>
                  <a:pt x="1522204" y="0"/>
                </a:lnTo>
                <a:lnTo>
                  <a:pt x="1537415" y="3113"/>
                </a:lnTo>
                <a:lnTo>
                  <a:pt x="1549916" y="11575"/>
                </a:lnTo>
                <a:lnTo>
                  <a:pt x="1558384" y="24065"/>
                </a:lnTo>
                <a:lnTo>
                  <a:pt x="1561501" y="39264"/>
                </a:lnTo>
                <a:lnTo>
                  <a:pt x="1558384" y="54462"/>
                </a:lnTo>
                <a:lnTo>
                  <a:pt x="1549916" y="66952"/>
                </a:lnTo>
                <a:lnTo>
                  <a:pt x="1537415" y="75414"/>
                </a:lnTo>
                <a:lnTo>
                  <a:pt x="1522204" y="78528"/>
                </a:lnTo>
                <a:close/>
              </a:path>
              <a:path w="2056129" h="1941195">
                <a:moveTo>
                  <a:pt x="2016012" y="79269"/>
                </a:moveTo>
                <a:lnTo>
                  <a:pt x="2000800" y="76155"/>
                </a:lnTo>
                <a:lnTo>
                  <a:pt x="1988300" y="67693"/>
                </a:lnTo>
                <a:lnTo>
                  <a:pt x="1979831" y="55203"/>
                </a:lnTo>
                <a:lnTo>
                  <a:pt x="1976715" y="40005"/>
                </a:lnTo>
                <a:lnTo>
                  <a:pt x="1979831" y="24806"/>
                </a:lnTo>
                <a:lnTo>
                  <a:pt x="1988300" y="12316"/>
                </a:lnTo>
                <a:lnTo>
                  <a:pt x="2000800" y="3854"/>
                </a:lnTo>
                <a:lnTo>
                  <a:pt x="2016012" y="740"/>
                </a:lnTo>
                <a:lnTo>
                  <a:pt x="2031223" y="3854"/>
                </a:lnTo>
                <a:lnTo>
                  <a:pt x="2043724" y="12316"/>
                </a:lnTo>
                <a:lnTo>
                  <a:pt x="2052192" y="24806"/>
                </a:lnTo>
                <a:lnTo>
                  <a:pt x="2055309" y="40005"/>
                </a:lnTo>
                <a:lnTo>
                  <a:pt x="2052192" y="55203"/>
                </a:lnTo>
                <a:lnTo>
                  <a:pt x="2043724" y="67693"/>
                </a:lnTo>
                <a:lnTo>
                  <a:pt x="2031223" y="76155"/>
                </a:lnTo>
                <a:lnTo>
                  <a:pt x="2016012" y="79269"/>
                </a:lnTo>
                <a:close/>
              </a:path>
              <a:path w="2056129" h="1941195">
                <a:moveTo>
                  <a:pt x="39297" y="534141"/>
                </a:moveTo>
                <a:lnTo>
                  <a:pt x="24086" y="531027"/>
                </a:lnTo>
                <a:lnTo>
                  <a:pt x="11585" y="522566"/>
                </a:lnTo>
                <a:lnTo>
                  <a:pt x="3116" y="510076"/>
                </a:lnTo>
                <a:lnTo>
                  <a:pt x="0" y="494877"/>
                </a:lnTo>
                <a:lnTo>
                  <a:pt x="3116" y="479678"/>
                </a:lnTo>
                <a:lnTo>
                  <a:pt x="11585" y="467188"/>
                </a:lnTo>
                <a:lnTo>
                  <a:pt x="24086" y="458727"/>
                </a:lnTo>
                <a:lnTo>
                  <a:pt x="39297" y="455613"/>
                </a:lnTo>
                <a:lnTo>
                  <a:pt x="54925" y="458727"/>
                </a:lnTo>
                <a:lnTo>
                  <a:pt x="67565" y="467188"/>
                </a:lnTo>
                <a:lnTo>
                  <a:pt x="75895" y="479678"/>
                </a:lnTo>
                <a:lnTo>
                  <a:pt x="78594" y="494877"/>
                </a:lnTo>
                <a:lnTo>
                  <a:pt x="75478" y="510076"/>
                </a:lnTo>
                <a:lnTo>
                  <a:pt x="67009" y="522566"/>
                </a:lnTo>
                <a:lnTo>
                  <a:pt x="54508" y="531027"/>
                </a:lnTo>
                <a:lnTo>
                  <a:pt x="39297" y="534141"/>
                </a:lnTo>
                <a:close/>
              </a:path>
              <a:path w="2056129" h="1941195">
                <a:moveTo>
                  <a:pt x="533846" y="534141"/>
                </a:moveTo>
                <a:lnTo>
                  <a:pt x="518635" y="531027"/>
                </a:lnTo>
                <a:lnTo>
                  <a:pt x="506135" y="522566"/>
                </a:lnTo>
                <a:lnTo>
                  <a:pt x="497666" y="510076"/>
                </a:lnTo>
                <a:lnTo>
                  <a:pt x="494549" y="494877"/>
                </a:lnTo>
                <a:lnTo>
                  <a:pt x="497666" y="479678"/>
                </a:lnTo>
                <a:lnTo>
                  <a:pt x="506135" y="467188"/>
                </a:lnTo>
                <a:lnTo>
                  <a:pt x="518635" y="458727"/>
                </a:lnTo>
                <a:lnTo>
                  <a:pt x="533846" y="455613"/>
                </a:lnTo>
                <a:lnTo>
                  <a:pt x="549058" y="458727"/>
                </a:lnTo>
                <a:lnTo>
                  <a:pt x="561558" y="467188"/>
                </a:lnTo>
                <a:lnTo>
                  <a:pt x="570027" y="479678"/>
                </a:lnTo>
                <a:lnTo>
                  <a:pt x="573143" y="494877"/>
                </a:lnTo>
                <a:lnTo>
                  <a:pt x="570027" y="510076"/>
                </a:lnTo>
                <a:lnTo>
                  <a:pt x="561558" y="522566"/>
                </a:lnTo>
                <a:lnTo>
                  <a:pt x="549058" y="531027"/>
                </a:lnTo>
                <a:lnTo>
                  <a:pt x="533846" y="534141"/>
                </a:lnTo>
                <a:close/>
              </a:path>
              <a:path w="2056129" h="1941195">
                <a:moveTo>
                  <a:pt x="1027654" y="534141"/>
                </a:moveTo>
                <a:lnTo>
                  <a:pt x="1012443" y="531027"/>
                </a:lnTo>
                <a:lnTo>
                  <a:pt x="999943" y="522566"/>
                </a:lnTo>
                <a:lnTo>
                  <a:pt x="991474" y="510076"/>
                </a:lnTo>
                <a:lnTo>
                  <a:pt x="988357" y="494877"/>
                </a:lnTo>
                <a:lnTo>
                  <a:pt x="991474" y="479678"/>
                </a:lnTo>
                <a:lnTo>
                  <a:pt x="999943" y="467188"/>
                </a:lnTo>
                <a:lnTo>
                  <a:pt x="1012443" y="458727"/>
                </a:lnTo>
                <a:lnTo>
                  <a:pt x="1027654" y="455613"/>
                </a:lnTo>
                <a:lnTo>
                  <a:pt x="1043283" y="458727"/>
                </a:lnTo>
                <a:lnTo>
                  <a:pt x="1055922" y="467188"/>
                </a:lnTo>
                <a:lnTo>
                  <a:pt x="1064252" y="479678"/>
                </a:lnTo>
                <a:lnTo>
                  <a:pt x="1066951" y="494877"/>
                </a:lnTo>
                <a:lnTo>
                  <a:pt x="1063835" y="510076"/>
                </a:lnTo>
                <a:lnTo>
                  <a:pt x="1055366" y="522566"/>
                </a:lnTo>
                <a:lnTo>
                  <a:pt x="1042866" y="531027"/>
                </a:lnTo>
                <a:lnTo>
                  <a:pt x="1027654" y="534141"/>
                </a:lnTo>
                <a:close/>
              </a:path>
              <a:path w="2056129" h="1941195">
                <a:moveTo>
                  <a:pt x="1522204" y="534141"/>
                </a:moveTo>
                <a:lnTo>
                  <a:pt x="1506992" y="531027"/>
                </a:lnTo>
                <a:lnTo>
                  <a:pt x="1494492" y="522566"/>
                </a:lnTo>
                <a:lnTo>
                  <a:pt x="1486023" y="510076"/>
                </a:lnTo>
                <a:lnTo>
                  <a:pt x="1482907" y="494877"/>
                </a:lnTo>
                <a:lnTo>
                  <a:pt x="1486023" y="479678"/>
                </a:lnTo>
                <a:lnTo>
                  <a:pt x="1494492" y="467188"/>
                </a:lnTo>
                <a:lnTo>
                  <a:pt x="1506992" y="458727"/>
                </a:lnTo>
                <a:lnTo>
                  <a:pt x="1522204" y="455613"/>
                </a:lnTo>
                <a:lnTo>
                  <a:pt x="1537728" y="458727"/>
                </a:lnTo>
                <a:lnTo>
                  <a:pt x="1550194" y="467188"/>
                </a:lnTo>
                <a:lnTo>
                  <a:pt x="1558489" y="479678"/>
                </a:lnTo>
                <a:lnTo>
                  <a:pt x="1561501" y="494877"/>
                </a:lnTo>
                <a:lnTo>
                  <a:pt x="1558384" y="510076"/>
                </a:lnTo>
                <a:lnTo>
                  <a:pt x="1549916" y="522566"/>
                </a:lnTo>
                <a:lnTo>
                  <a:pt x="1537415" y="531027"/>
                </a:lnTo>
                <a:lnTo>
                  <a:pt x="1522204" y="534141"/>
                </a:lnTo>
                <a:close/>
              </a:path>
              <a:path w="2056129" h="1941195">
                <a:moveTo>
                  <a:pt x="2016753" y="534141"/>
                </a:moveTo>
                <a:lnTo>
                  <a:pt x="2001542" y="531027"/>
                </a:lnTo>
                <a:lnTo>
                  <a:pt x="1989041" y="522566"/>
                </a:lnTo>
                <a:lnTo>
                  <a:pt x="1980573" y="510076"/>
                </a:lnTo>
                <a:lnTo>
                  <a:pt x="1977456" y="494877"/>
                </a:lnTo>
                <a:lnTo>
                  <a:pt x="1980573" y="479678"/>
                </a:lnTo>
                <a:lnTo>
                  <a:pt x="1989041" y="467188"/>
                </a:lnTo>
                <a:lnTo>
                  <a:pt x="2001542" y="458727"/>
                </a:lnTo>
                <a:lnTo>
                  <a:pt x="2016753" y="455613"/>
                </a:lnTo>
                <a:lnTo>
                  <a:pt x="2031965" y="458727"/>
                </a:lnTo>
                <a:lnTo>
                  <a:pt x="2044465" y="467188"/>
                </a:lnTo>
                <a:lnTo>
                  <a:pt x="2052934" y="479678"/>
                </a:lnTo>
                <a:lnTo>
                  <a:pt x="2056050" y="494877"/>
                </a:lnTo>
                <a:lnTo>
                  <a:pt x="2052934" y="510076"/>
                </a:lnTo>
                <a:lnTo>
                  <a:pt x="2044465" y="522566"/>
                </a:lnTo>
                <a:lnTo>
                  <a:pt x="2031965" y="531027"/>
                </a:lnTo>
                <a:lnTo>
                  <a:pt x="2016753" y="534141"/>
                </a:lnTo>
                <a:close/>
              </a:path>
              <a:path w="2056129" h="1941195">
                <a:moveTo>
                  <a:pt x="39296" y="1003090"/>
                </a:moveTo>
                <a:lnTo>
                  <a:pt x="24085" y="999976"/>
                </a:lnTo>
                <a:lnTo>
                  <a:pt x="11585" y="991514"/>
                </a:lnTo>
                <a:lnTo>
                  <a:pt x="3116" y="979024"/>
                </a:lnTo>
                <a:lnTo>
                  <a:pt x="0" y="963825"/>
                </a:lnTo>
                <a:lnTo>
                  <a:pt x="3116" y="948627"/>
                </a:lnTo>
                <a:lnTo>
                  <a:pt x="11585" y="936137"/>
                </a:lnTo>
                <a:lnTo>
                  <a:pt x="24085" y="927675"/>
                </a:lnTo>
                <a:lnTo>
                  <a:pt x="39296" y="924561"/>
                </a:lnTo>
                <a:lnTo>
                  <a:pt x="54925" y="927675"/>
                </a:lnTo>
                <a:lnTo>
                  <a:pt x="67564" y="936137"/>
                </a:lnTo>
                <a:lnTo>
                  <a:pt x="75894" y="948627"/>
                </a:lnTo>
                <a:lnTo>
                  <a:pt x="78593" y="963825"/>
                </a:lnTo>
                <a:lnTo>
                  <a:pt x="75477" y="979024"/>
                </a:lnTo>
                <a:lnTo>
                  <a:pt x="67008" y="991514"/>
                </a:lnTo>
                <a:lnTo>
                  <a:pt x="54508" y="999976"/>
                </a:lnTo>
                <a:lnTo>
                  <a:pt x="39296" y="1003090"/>
                </a:lnTo>
                <a:close/>
              </a:path>
              <a:path w="2056129" h="1941195">
                <a:moveTo>
                  <a:pt x="533846" y="1003090"/>
                </a:moveTo>
                <a:lnTo>
                  <a:pt x="518634" y="999976"/>
                </a:lnTo>
                <a:lnTo>
                  <a:pt x="506134" y="991514"/>
                </a:lnTo>
                <a:lnTo>
                  <a:pt x="497665" y="979024"/>
                </a:lnTo>
                <a:lnTo>
                  <a:pt x="494549" y="963825"/>
                </a:lnTo>
                <a:lnTo>
                  <a:pt x="497665" y="948627"/>
                </a:lnTo>
                <a:lnTo>
                  <a:pt x="506134" y="936137"/>
                </a:lnTo>
                <a:lnTo>
                  <a:pt x="518634" y="927675"/>
                </a:lnTo>
                <a:lnTo>
                  <a:pt x="533846" y="924561"/>
                </a:lnTo>
                <a:lnTo>
                  <a:pt x="549057" y="927675"/>
                </a:lnTo>
                <a:lnTo>
                  <a:pt x="561557" y="936137"/>
                </a:lnTo>
                <a:lnTo>
                  <a:pt x="570026" y="948627"/>
                </a:lnTo>
                <a:lnTo>
                  <a:pt x="573143" y="963825"/>
                </a:lnTo>
                <a:lnTo>
                  <a:pt x="570026" y="979024"/>
                </a:lnTo>
                <a:lnTo>
                  <a:pt x="561557" y="991514"/>
                </a:lnTo>
                <a:lnTo>
                  <a:pt x="549057" y="999976"/>
                </a:lnTo>
                <a:lnTo>
                  <a:pt x="533846" y="1003090"/>
                </a:lnTo>
                <a:close/>
              </a:path>
              <a:path w="2056129" h="1941195">
                <a:moveTo>
                  <a:pt x="1028396" y="1003090"/>
                </a:moveTo>
                <a:lnTo>
                  <a:pt x="1013184" y="999976"/>
                </a:lnTo>
                <a:lnTo>
                  <a:pt x="1000684" y="991514"/>
                </a:lnTo>
                <a:lnTo>
                  <a:pt x="992215" y="979024"/>
                </a:lnTo>
                <a:lnTo>
                  <a:pt x="989099" y="963825"/>
                </a:lnTo>
                <a:lnTo>
                  <a:pt x="992215" y="948627"/>
                </a:lnTo>
                <a:lnTo>
                  <a:pt x="1000684" y="936137"/>
                </a:lnTo>
                <a:lnTo>
                  <a:pt x="1013184" y="927675"/>
                </a:lnTo>
                <a:lnTo>
                  <a:pt x="1028396" y="924561"/>
                </a:lnTo>
                <a:lnTo>
                  <a:pt x="1043607" y="927675"/>
                </a:lnTo>
                <a:lnTo>
                  <a:pt x="1056108" y="936137"/>
                </a:lnTo>
                <a:lnTo>
                  <a:pt x="1064576" y="948627"/>
                </a:lnTo>
                <a:lnTo>
                  <a:pt x="1067693" y="963825"/>
                </a:lnTo>
                <a:lnTo>
                  <a:pt x="1064576" y="979024"/>
                </a:lnTo>
                <a:lnTo>
                  <a:pt x="1056108" y="991514"/>
                </a:lnTo>
                <a:lnTo>
                  <a:pt x="1043607" y="999976"/>
                </a:lnTo>
                <a:lnTo>
                  <a:pt x="1028396" y="1003090"/>
                </a:lnTo>
                <a:close/>
              </a:path>
              <a:path w="2056129" h="1941195">
                <a:moveTo>
                  <a:pt x="1522204" y="1003090"/>
                </a:moveTo>
                <a:lnTo>
                  <a:pt x="1506992" y="999976"/>
                </a:lnTo>
                <a:lnTo>
                  <a:pt x="1494492" y="991514"/>
                </a:lnTo>
                <a:lnTo>
                  <a:pt x="1486023" y="979024"/>
                </a:lnTo>
                <a:lnTo>
                  <a:pt x="1482907" y="963825"/>
                </a:lnTo>
                <a:lnTo>
                  <a:pt x="1486023" y="948627"/>
                </a:lnTo>
                <a:lnTo>
                  <a:pt x="1494492" y="936137"/>
                </a:lnTo>
                <a:lnTo>
                  <a:pt x="1506992" y="927675"/>
                </a:lnTo>
                <a:lnTo>
                  <a:pt x="1522204" y="924561"/>
                </a:lnTo>
                <a:lnTo>
                  <a:pt x="1537728" y="927675"/>
                </a:lnTo>
                <a:lnTo>
                  <a:pt x="1550194" y="936137"/>
                </a:lnTo>
                <a:lnTo>
                  <a:pt x="1558489" y="948627"/>
                </a:lnTo>
                <a:lnTo>
                  <a:pt x="1561501" y="963825"/>
                </a:lnTo>
                <a:lnTo>
                  <a:pt x="1558384" y="979024"/>
                </a:lnTo>
                <a:lnTo>
                  <a:pt x="1549916" y="991514"/>
                </a:lnTo>
                <a:lnTo>
                  <a:pt x="1537415" y="999976"/>
                </a:lnTo>
                <a:lnTo>
                  <a:pt x="1522204" y="1003090"/>
                </a:lnTo>
                <a:close/>
              </a:path>
              <a:path w="2056129" h="1941195">
                <a:moveTo>
                  <a:pt x="2016753" y="1003090"/>
                </a:moveTo>
                <a:lnTo>
                  <a:pt x="2001542" y="999976"/>
                </a:lnTo>
                <a:lnTo>
                  <a:pt x="1989041" y="991514"/>
                </a:lnTo>
                <a:lnTo>
                  <a:pt x="1980573" y="979024"/>
                </a:lnTo>
                <a:lnTo>
                  <a:pt x="1977456" y="963825"/>
                </a:lnTo>
                <a:lnTo>
                  <a:pt x="1980573" y="948627"/>
                </a:lnTo>
                <a:lnTo>
                  <a:pt x="1989041" y="936137"/>
                </a:lnTo>
                <a:lnTo>
                  <a:pt x="2001542" y="927675"/>
                </a:lnTo>
                <a:lnTo>
                  <a:pt x="2016753" y="924561"/>
                </a:lnTo>
                <a:lnTo>
                  <a:pt x="2031965" y="927675"/>
                </a:lnTo>
                <a:lnTo>
                  <a:pt x="2044465" y="936137"/>
                </a:lnTo>
                <a:lnTo>
                  <a:pt x="2052934" y="948627"/>
                </a:lnTo>
                <a:lnTo>
                  <a:pt x="2056050" y="963825"/>
                </a:lnTo>
                <a:lnTo>
                  <a:pt x="2052934" y="979024"/>
                </a:lnTo>
                <a:lnTo>
                  <a:pt x="2044465" y="991514"/>
                </a:lnTo>
                <a:lnTo>
                  <a:pt x="2031965" y="999976"/>
                </a:lnTo>
                <a:lnTo>
                  <a:pt x="2016753" y="1003090"/>
                </a:lnTo>
                <a:close/>
              </a:path>
              <a:path w="2056129" h="1941195">
                <a:moveTo>
                  <a:pt x="40038" y="1458703"/>
                </a:moveTo>
                <a:lnTo>
                  <a:pt x="24826" y="1455589"/>
                </a:lnTo>
                <a:lnTo>
                  <a:pt x="12326" y="1447127"/>
                </a:lnTo>
                <a:lnTo>
                  <a:pt x="3857" y="1434637"/>
                </a:lnTo>
                <a:lnTo>
                  <a:pt x="741" y="1419439"/>
                </a:lnTo>
                <a:lnTo>
                  <a:pt x="3857" y="1404240"/>
                </a:lnTo>
                <a:lnTo>
                  <a:pt x="12326" y="1391750"/>
                </a:lnTo>
                <a:lnTo>
                  <a:pt x="24826" y="1383288"/>
                </a:lnTo>
                <a:lnTo>
                  <a:pt x="40038" y="1380175"/>
                </a:lnTo>
                <a:lnTo>
                  <a:pt x="55249" y="1383288"/>
                </a:lnTo>
                <a:lnTo>
                  <a:pt x="67750" y="1391750"/>
                </a:lnTo>
                <a:lnTo>
                  <a:pt x="76218" y="1404240"/>
                </a:lnTo>
                <a:lnTo>
                  <a:pt x="79335" y="1419439"/>
                </a:lnTo>
                <a:lnTo>
                  <a:pt x="76218" y="1434637"/>
                </a:lnTo>
                <a:lnTo>
                  <a:pt x="67750" y="1447127"/>
                </a:lnTo>
                <a:lnTo>
                  <a:pt x="55249" y="1455589"/>
                </a:lnTo>
                <a:lnTo>
                  <a:pt x="40038" y="1458703"/>
                </a:lnTo>
                <a:close/>
              </a:path>
              <a:path w="2056129" h="1941195">
                <a:moveTo>
                  <a:pt x="533846" y="1458703"/>
                </a:moveTo>
                <a:lnTo>
                  <a:pt x="518634" y="1455589"/>
                </a:lnTo>
                <a:lnTo>
                  <a:pt x="506134" y="1447127"/>
                </a:lnTo>
                <a:lnTo>
                  <a:pt x="497665" y="1434637"/>
                </a:lnTo>
                <a:lnTo>
                  <a:pt x="494549" y="1419439"/>
                </a:lnTo>
                <a:lnTo>
                  <a:pt x="497665" y="1404240"/>
                </a:lnTo>
                <a:lnTo>
                  <a:pt x="506134" y="1391750"/>
                </a:lnTo>
                <a:lnTo>
                  <a:pt x="518634" y="1383288"/>
                </a:lnTo>
                <a:lnTo>
                  <a:pt x="533846" y="1380175"/>
                </a:lnTo>
                <a:lnTo>
                  <a:pt x="549370" y="1383288"/>
                </a:lnTo>
                <a:lnTo>
                  <a:pt x="561836" y="1391750"/>
                </a:lnTo>
                <a:lnTo>
                  <a:pt x="570131" y="1404240"/>
                </a:lnTo>
                <a:lnTo>
                  <a:pt x="573143" y="1419439"/>
                </a:lnTo>
                <a:lnTo>
                  <a:pt x="570026" y="1434637"/>
                </a:lnTo>
                <a:lnTo>
                  <a:pt x="561557" y="1447127"/>
                </a:lnTo>
                <a:lnTo>
                  <a:pt x="549057" y="1455589"/>
                </a:lnTo>
                <a:lnTo>
                  <a:pt x="533846" y="1458703"/>
                </a:lnTo>
                <a:close/>
              </a:path>
              <a:path w="2056129" h="1941195">
                <a:moveTo>
                  <a:pt x="1028396" y="1458703"/>
                </a:moveTo>
                <a:lnTo>
                  <a:pt x="1013184" y="1455589"/>
                </a:lnTo>
                <a:lnTo>
                  <a:pt x="1000684" y="1447127"/>
                </a:lnTo>
                <a:lnTo>
                  <a:pt x="992215" y="1434637"/>
                </a:lnTo>
                <a:lnTo>
                  <a:pt x="989099" y="1419439"/>
                </a:lnTo>
                <a:lnTo>
                  <a:pt x="992215" y="1404240"/>
                </a:lnTo>
                <a:lnTo>
                  <a:pt x="1000684" y="1391750"/>
                </a:lnTo>
                <a:lnTo>
                  <a:pt x="1013184" y="1383288"/>
                </a:lnTo>
                <a:lnTo>
                  <a:pt x="1028396" y="1380175"/>
                </a:lnTo>
                <a:lnTo>
                  <a:pt x="1043607" y="1383288"/>
                </a:lnTo>
                <a:lnTo>
                  <a:pt x="1056108" y="1391750"/>
                </a:lnTo>
                <a:lnTo>
                  <a:pt x="1064576" y="1404240"/>
                </a:lnTo>
                <a:lnTo>
                  <a:pt x="1067693" y="1419439"/>
                </a:lnTo>
                <a:lnTo>
                  <a:pt x="1064576" y="1434637"/>
                </a:lnTo>
                <a:lnTo>
                  <a:pt x="1056108" y="1447127"/>
                </a:lnTo>
                <a:lnTo>
                  <a:pt x="1043607" y="1455589"/>
                </a:lnTo>
                <a:lnTo>
                  <a:pt x="1028396" y="1458703"/>
                </a:lnTo>
                <a:close/>
              </a:path>
              <a:path w="2056129" h="1941195">
                <a:moveTo>
                  <a:pt x="1522204" y="1458703"/>
                </a:moveTo>
                <a:lnTo>
                  <a:pt x="1506992" y="1455589"/>
                </a:lnTo>
                <a:lnTo>
                  <a:pt x="1494492" y="1447127"/>
                </a:lnTo>
                <a:lnTo>
                  <a:pt x="1486023" y="1434637"/>
                </a:lnTo>
                <a:lnTo>
                  <a:pt x="1482907" y="1419439"/>
                </a:lnTo>
                <a:lnTo>
                  <a:pt x="1486023" y="1404240"/>
                </a:lnTo>
                <a:lnTo>
                  <a:pt x="1494492" y="1391750"/>
                </a:lnTo>
                <a:lnTo>
                  <a:pt x="1506992" y="1383288"/>
                </a:lnTo>
                <a:lnTo>
                  <a:pt x="1522204" y="1380175"/>
                </a:lnTo>
                <a:lnTo>
                  <a:pt x="1537832" y="1383288"/>
                </a:lnTo>
                <a:lnTo>
                  <a:pt x="1550472" y="1391750"/>
                </a:lnTo>
                <a:lnTo>
                  <a:pt x="1558801" y="1404240"/>
                </a:lnTo>
                <a:lnTo>
                  <a:pt x="1561501" y="1419439"/>
                </a:lnTo>
                <a:lnTo>
                  <a:pt x="1558384" y="1434637"/>
                </a:lnTo>
                <a:lnTo>
                  <a:pt x="1549916" y="1447127"/>
                </a:lnTo>
                <a:lnTo>
                  <a:pt x="1537415" y="1455589"/>
                </a:lnTo>
                <a:lnTo>
                  <a:pt x="1522204" y="1458703"/>
                </a:lnTo>
                <a:close/>
              </a:path>
              <a:path w="2056129" h="1941195">
                <a:moveTo>
                  <a:pt x="2016753" y="1458703"/>
                </a:moveTo>
                <a:lnTo>
                  <a:pt x="2001542" y="1455589"/>
                </a:lnTo>
                <a:lnTo>
                  <a:pt x="1989041" y="1447127"/>
                </a:lnTo>
                <a:lnTo>
                  <a:pt x="1980573" y="1434637"/>
                </a:lnTo>
                <a:lnTo>
                  <a:pt x="1977456" y="1419439"/>
                </a:lnTo>
                <a:lnTo>
                  <a:pt x="1980573" y="1404240"/>
                </a:lnTo>
                <a:lnTo>
                  <a:pt x="1989041" y="1391750"/>
                </a:lnTo>
                <a:lnTo>
                  <a:pt x="2001542" y="1383288"/>
                </a:lnTo>
                <a:lnTo>
                  <a:pt x="2016753" y="1380175"/>
                </a:lnTo>
                <a:lnTo>
                  <a:pt x="2031965" y="1383288"/>
                </a:lnTo>
                <a:lnTo>
                  <a:pt x="2044465" y="1391750"/>
                </a:lnTo>
                <a:lnTo>
                  <a:pt x="2052934" y="1404240"/>
                </a:lnTo>
                <a:lnTo>
                  <a:pt x="2056050" y="1419439"/>
                </a:lnTo>
                <a:lnTo>
                  <a:pt x="2052934" y="1434637"/>
                </a:lnTo>
                <a:lnTo>
                  <a:pt x="2044465" y="1447127"/>
                </a:lnTo>
                <a:lnTo>
                  <a:pt x="2031965" y="1455589"/>
                </a:lnTo>
                <a:lnTo>
                  <a:pt x="2016753" y="1458703"/>
                </a:lnTo>
                <a:close/>
              </a:path>
              <a:path w="2056129" h="1941195">
                <a:moveTo>
                  <a:pt x="40038" y="1940986"/>
                </a:moveTo>
                <a:lnTo>
                  <a:pt x="24826" y="1937873"/>
                </a:lnTo>
                <a:lnTo>
                  <a:pt x="12326" y="1929411"/>
                </a:lnTo>
                <a:lnTo>
                  <a:pt x="3857" y="1916921"/>
                </a:lnTo>
                <a:lnTo>
                  <a:pt x="741" y="1901722"/>
                </a:lnTo>
                <a:lnTo>
                  <a:pt x="3857" y="1886523"/>
                </a:lnTo>
                <a:lnTo>
                  <a:pt x="12326" y="1874033"/>
                </a:lnTo>
                <a:lnTo>
                  <a:pt x="24826" y="1865572"/>
                </a:lnTo>
                <a:lnTo>
                  <a:pt x="40038" y="1862458"/>
                </a:lnTo>
                <a:lnTo>
                  <a:pt x="55249" y="1865572"/>
                </a:lnTo>
                <a:lnTo>
                  <a:pt x="67750" y="1874033"/>
                </a:lnTo>
                <a:lnTo>
                  <a:pt x="76218" y="1886523"/>
                </a:lnTo>
                <a:lnTo>
                  <a:pt x="79335" y="1901722"/>
                </a:lnTo>
                <a:lnTo>
                  <a:pt x="76218" y="1916921"/>
                </a:lnTo>
                <a:lnTo>
                  <a:pt x="67750" y="1929411"/>
                </a:lnTo>
                <a:lnTo>
                  <a:pt x="55249" y="1937873"/>
                </a:lnTo>
                <a:lnTo>
                  <a:pt x="40038" y="1940986"/>
                </a:lnTo>
                <a:close/>
              </a:path>
              <a:path w="2056129" h="1941195">
                <a:moveTo>
                  <a:pt x="533846" y="1940986"/>
                </a:moveTo>
                <a:lnTo>
                  <a:pt x="518634" y="1937873"/>
                </a:lnTo>
                <a:lnTo>
                  <a:pt x="506134" y="1929411"/>
                </a:lnTo>
                <a:lnTo>
                  <a:pt x="497665" y="1916921"/>
                </a:lnTo>
                <a:lnTo>
                  <a:pt x="494549" y="1901722"/>
                </a:lnTo>
                <a:lnTo>
                  <a:pt x="497665" y="1886523"/>
                </a:lnTo>
                <a:lnTo>
                  <a:pt x="506134" y="1874033"/>
                </a:lnTo>
                <a:lnTo>
                  <a:pt x="518634" y="1865572"/>
                </a:lnTo>
                <a:lnTo>
                  <a:pt x="533846" y="1862458"/>
                </a:lnTo>
                <a:lnTo>
                  <a:pt x="549474" y="1865572"/>
                </a:lnTo>
                <a:lnTo>
                  <a:pt x="562114" y="1874033"/>
                </a:lnTo>
                <a:lnTo>
                  <a:pt x="570443" y="1886523"/>
                </a:lnTo>
                <a:lnTo>
                  <a:pt x="573143" y="1901722"/>
                </a:lnTo>
                <a:lnTo>
                  <a:pt x="570026" y="1916921"/>
                </a:lnTo>
                <a:lnTo>
                  <a:pt x="561557" y="1929411"/>
                </a:lnTo>
                <a:lnTo>
                  <a:pt x="549057" y="1937873"/>
                </a:lnTo>
                <a:lnTo>
                  <a:pt x="533846" y="1940986"/>
                </a:lnTo>
                <a:close/>
              </a:path>
              <a:path w="2056129" h="1941195">
                <a:moveTo>
                  <a:pt x="1028396" y="1940986"/>
                </a:moveTo>
                <a:lnTo>
                  <a:pt x="1013184" y="1937873"/>
                </a:lnTo>
                <a:lnTo>
                  <a:pt x="1000684" y="1929411"/>
                </a:lnTo>
                <a:lnTo>
                  <a:pt x="992215" y="1916921"/>
                </a:lnTo>
                <a:lnTo>
                  <a:pt x="989099" y="1901722"/>
                </a:lnTo>
                <a:lnTo>
                  <a:pt x="992215" y="1886523"/>
                </a:lnTo>
                <a:lnTo>
                  <a:pt x="1000684" y="1874033"/>
                </a:lnTo>
                <a:lnTo>
                  <a:pt x="1013184" y="1865572"/>
                </a:lnTo>
                <a:lnTo>
                  <a:pt x="1028396" y="1862458"/>
                </a:lnTo>
                <a:lnTo>
                  <a:pt x="1043607" y="1865572"/>
                </a:lnTo>
                <a:lnTo>
                  <a:pt x="1056108" y="1874033"/>
                </a:lnTo>
                <a:lnTo>
                  <a:pt x="1064576" y="1886523"/>
                </a:lnTo>
                <a:lnTo>
                  <a:pt x="1067693" y="1901722"/>
                </a:lnTo>
                <a:lnTo>
                  <a:pt x="1064576" y="1916921"/>
                </a:lnTo>
                <a:lnTo>
                  <a:pt x="1056108" y="1929411"/>
                </a:lnTo>
                <a:lnTo>
                  <a:pt x="1043607" y="1937873"/>
                </a:lnTo>
                <a:lnTo>
                  <a:pt x="1028396" y="1940986"/>
                </a:lnTo>
                <a:close/>
              </a:path>
              <a:path w="2056129" h="1941195">
                <a:moveTo>
                  <a:pt x="1522204" y="1940986"/>
                </a:moveTo>
                <a:lnTo>
                  <a:pt x="1506992" y="1937873"/>
                </a:lnTo>
                <a:lnTo>
                  <a:pt x="1494492" y="1929411"/>
                </a:lnTo>
                <a:lnTo>
                  <a:pt x="1486023" y="1916921"/>
                </a:lnTo>
                <a:lnTo>
                  <a:pt x="1482907" y="1901722"/>
                </a:lnTo>
                <a:lnTo>
                  <a:pt x="1486023" y="1886523"/>
                </a:lnTo>
                <a:lnTo>
                  <a:pt x="1494492" y="1874033"/>
                </a:lnTo>
                <a:lnTo>
                  <a:pt x="1506992" y="1865572"/>
                </a:lnTo>
                <a:lnTo>
                  <a:pt x="1522204" y="1862458"/>
                </a:lnTo>
                <a:lnTo>
                  <a:pt x="1537832" y="1865572"/>
                </a:lnTo>
                <a:lnTo>
                  <a:pt x="1550472" y="1874033"/>
                </a:lnTo>
                <a:lnTo>
                  <a:pt x="1558801" y="1886523"/>
                </a:lnTo>
                <a:lnTo>
                  <a:pt x="1561501" y="1901722"/>
                </a:lnTo>
                <a:lnTo>
                  <a:pt x="1558384" y="1916921"/>
                </a:lnTo>
                <a:lnTo>
                  <a:pt x="1549916" y="1929411"/>
                </a:lnTo>
                <a:lnTo>
                  <a:pt x="1537415" y="1937873"/>
                </a:lnTo>
                <a:lnTo>
                  <a:pt x="1522204" y="1940986"/>
                </a:lnTo>
                <a:close/>
              </a:path>
              <a:path w="2056129" h="1941195">
                <a:moveTo>
                  <a:pt x="2016753" y="1940986"/>
                </a:moveTo>
                <a:lnTo>
                  <a:pt x="2001542" y="1937873"/>
                </a:lnTo>
                <a:lnTo>
                  <a:pt x="1989041" y="1929411"/>
                </a:lnTo>
                <a:lnTo>
                  <a:pt x="1980573" y="1916921"/>
                </a:lnTo>
                <a:lnTo>
                  <a:pt x="1977456" y="1901722"/>
                </a:lnTo>
                <a:lnTo>
                  <a:pt x="1980573" y="1886523"/>
                </a:lnTo>
                <a:lnTo>
                  <a:pt x="1989041" y="1874033"/>
                </a:lnTo>
                <a:lnTo>
                  <a:pt x="2001542" y="1865572"/>
                </a:lnTo>
                <a:lnTo>
                  <a:pt x="2016753" y="1862458"/>
                </a:lnTo>
                <a:lnTo>
                  <a:pt x="2031965" y="1865572"/>
                </a:lnTo>
                <a:lnTo>
                  <a:pt x="2044465" y="1874033"/>
                </a:lnTo>
                <a:lnTo>
                  <a:pt x="2052934" y="1886523"/>
                </a:lnTo>
                <a:lnTo>
                  <a:pt x="2056050" y="1901722"/>
                </a:lnTo>
                <a:lnTo>
                  <a:pt x="2052934" y="1916921"/>
                </a:lnTo>
                <a:lnTo>
                  <a:pt x="2044465" y="1929411"/>
                </a:lnTo>
                <a:lnTo>
                  <a:pt x="2031965" y="1937873"/>
                </a:lnTo>
                <a:lnTo>
                  <a:pt x="2016753" y="1940986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463265" y="654425"/>
            <a:ext cx="4443730" cy="9082405"/>
          </a:xfrm>
          <a:custGeom>
            <a:avLst/>
            <a:gdLst/>
            <a:ahLst/>
            <a:cxnLst/>
            <a:rect l="l" t="t" r="r" b="b"/>
            <a:pathLst>
              <a:path w="4443730" h="9082405">
                <a:moveTo>
                  <a:pt x="3817093" y="9082360"/>
                </a:moveTo>
                <a:lnTo>
                  <a:pt x="626452" y="9082360"/>
                </a:lnTo>
                <a:lnTo>
                  <a:pt x="577521" y="9080472"/>
                </a:lnTo>
                <a:lnTo>
                  <a:pt x="529615" y="9074901"/>
                </a:lnTo>
                <a:lnTo>
                  <a:pt x="482874" y="9065788"/>
                </a:lnTo>
                <a:lnTo>
                  <a:pt x="437438" y="9053272"/>
                </a:lnTo>
                <a:lnTo>
                  <a:pt x="393447" y="9037492"/>
                </a:lnTo>
                <a:lnTo>
                  <a:pt x="351040" y="9018589"/>
                </a:lnTo>
                <a:lnTo>
                  <a:pt x="310357" y="8996703"/>
                </a:lnTo>
                <a:lnTo>
                  <a:pt x="271537" y="8971973"/>
                </a:lnTo>
                <a:lnTo>
                  <a:pt x="234720" y="8944538"/>
                </a:lnTo>
                <a:lnTo>
                  <a:pt x="200047" y="8914540"/>
                </a:lnTo>
                <a:lnTo>
                  <a:pt x="167655" y="8882116"/>
                </a:lnTo>
                <a:lnTo>
                  <a:pt x="137686" y="8847409"/>
                </a:lnTo>
                <a:lnTo>
                  <a:pt x="110278" y="8810556"/>
                </a:lnTo>
                <a:lnTo>
                  <a:pt x="85572" y="8771698"/>
                </a:lnTo>
                <a:lnTo>
                  <a:pt x="63707" y="8730975"/>
                </a:lnTo>
                <a:lnTo>
                  <a:pt x="44823" y="8688526"/>
                </a:lnTo>
                <a:lnTo>
                  <a:pt x="29059" y="8644492"/>
                </a:lnTo>
                <a:lnTo>
                  <a:pt x="16555" y="8599011"/>
                </a:lnTo>
                <a:lnTo>
                  <a:pt x="7451" y="8552225"/>
                </a:lnTo>
                <a:lnTo>
                  <a:pt x="1886" y="8504272"/>
                </a:lnTo>
                <a:lnTo>
                  <a:pt x="0" y="8455293"/>
                </a:lnTo>
                <a:lnTo>
                  <a:pt x="0" y="627067"/>
                </a:lnTo>
                <a:lnTo>
                  <a:pt x="1886" y="578087"/>
                </a:lnTo>
                <a:lnTo>
                  <a:pt x="7451" y="530134"/>
                </a:lnTo>
                <a:lnTo>
                  <a:pt x="16555" y="483348"/>
                </a:lnTo>
                <a:lnTo>
                  <a:pt x="29059" y="437867"/>
                </a:lnTo>
                <a:lnTo>
                  <a:pt x="44823" y="393833"/>
                </a:lnTo>
                <a:lnTo>
                  <a:pt x="63707" y="351384"/>
                </a:lnTo>
                <a:lnTo>
                  <a:pt x="85572" y="310661"/>
                </a:lnTo>
                <a:lnTo>
                  <a:pt x="110278" y="271803"/>
                </a:lnTo>
                <a:lnTo>
                  <a:pt x="137686" y="234951"/>
                </a:lnTo>
                <a:lnTo>
                  <a:pt x="167655" y="200243"/>
                </a:lnTo>
                <a:lnTo>
                  <a:pt x="200047" y="167820"/>
                </a:lnTo>
                <a:lnTo>
                  <a:pt x="234721" y="137821"/>
                </a:lnTo>
                <a:lnTo>
                  <a:pt x="271537" y="110386"/>
                </a:lnTo>
                <a:lnTo>
                  <a:pt x="310357" y="85656"/>
                </a:lnTo>
                <a:lnTo>
                  <a:pt x="351040" y="63770"/>
                </a:lnTo>
                <a:lnTo>
                  <a:pt x="393448" y="44867"/>
                </a:lnTo>
                <a:lnTo>
                  <a:pt x="437439" y="29087"/>
                </a:lnTo>
                <a:lnTo>
                  <a:pt x="482875" y="16571"/>
                </a:lnTo>
                <a:lnTo>
                  <a:pt x="529617" y="7458"/>
                </a:lnTo>
                <a:lnTo>
                  <a:pt x="577526" y="1887"/>
                </a:lnTo>
                <a:lnTo>
                  <a:pt x="626452" y="0"/>
                </a:lnTo>
                <a:lnTo>
                  <a:pt x="3817099" y="0"/>
                </a:lnTo>
                <a:lnTo>
                  <a:pt x="3866026" y="1887"/>
                </a:lnTo>
                <a:lnTo>
                  <a:pt x="3913931" y="7458"/>
                </a:lnTo>
                <a:lnTo>
                  <a:pt x="3960671" y="16571"/>
                </a:lnTo>
                <a:lnTo>
                  <a:pt x="4006107" y="29087"/>
                </a:lnTo>
                <a:lnTo>
                  <a:pt x="4050098" y="44867"/>
                </a:lnTo>
                <a:lnTo>
                  <a:pt x="4092505" y="63770"/>
                </a:lnTo>
                <a:lnTo>
                  <a:pt x="4133188" y="85656"/>
                </a:lnTo>
                <a:lnTo>
                  <a:pt x="4172008" y="110387"/>
                </a:lnTo>
                <a:lnTo>
                  <a:pt x="4208824" y="137821"/>
                </a:lnTo>
                <a:lnTo>
                  <a:pt x="4243498" y="167820"/>
                </a:lnTo>
                <a:lnTo>
                  <a:pt x="4275890" y="200243"/>
                </a:lnTo>
                <a:lnTo>
                  <a:pt x="4302877" y="231497"/>
                </a:lnTo>
                <a:lnTo>
                  <a:pt x="603999" y="231497"/>
                </a:lnTo>
                <a:lnTo>
                  <a:pt x="557582" y="234392"/>
                </a:lnTo>
                <a:lnTo>
                  <a:pt x="512870" y="242841"/>
                </a:lnTo>
                <a:lnTo>
                  <a:pt x="470213" y="256495"/>
                </a:lnTo>
                <a:lnTo>
                  <a:pt x="429959" y="275004"/>
                </a:lnTo>
                <a:lnTo>
                  <a:pt x="392458" y="298019"/>
                </a:lnTo>
                <a:lnTo>
                  <a:pt x="358061" y="325189"/>
                </a:lnTo>
                <a:lnTo>
                  <a:pt x="327115" y="356164"/>
                </a:lnTo>
                <a:lnTo>
                  <a:pt x="299972" y="390596"/>
                </a:lnTo>
                <a:lnTo>
                  <a:pt x="276980" y="428133"/>
                </a:lnTo>
                <a:lnTo>
                  <a:pt x="258489" y="468427"/>
                </a:lnTo>
                <a:lnTo>
                  <a:pt x="244848" y="511126"/>
                </a:lnTo>
                <a:lnTo>
                  <a:pt x="236407" y="555882"/>
                </a:lnTo>
                <a:lnTo>
                  <a:pt x="233516" y="602344"/>
                </a:lnTo>
                <a:lnTo>
                  <a:pt x="233516" y="8491253"/>
                </a:lnTo>
                <a:lnTo>
                  <a:pt x="236407" y="8537715"/>
                </a:lnTo>
                <a:lnTo>
                  <a:pt x="244848" y="8582471"/>
                </a:lnTo>
                <a:lnTo>
                  <a:pt x="258489" y="8625170"/>
                </a:lnTo>
                <a:lnTo>
                  <a:pt x="276980" y="8665464"/>
                </a:lnTo>
                <a:lnTo>
                  <a:pt x="299972" y="8703001"/>
                </a:lnTo>
                <a:lnTo>
                  <a:pt x="327115" y="8737432"/>
                </a:lnTo>
                <a:lnTo>
                  <a:pt x="358061" y="8768408"/>
                </a:lnTo>
                <a:lnTo>
                  <a:pt x="392458" y="8795578"/>
                </a:lnTo>
                <a:lnTo>
                  <a:pt x="429959" y="8818593"/>
                </a:lnTo>
                <a:lnTo>
                  <a:pt x="470213" y="8837102"/>
                </a:lnTo>
                <a:lnTo>
                  <a:pt x="512870" y="8850756"/>
                </a:lnTo>
                <a:lnTo>
                  <a:pt x="557582" y="8859205"/>
                </a:lnTo>
                <a:lnTo>
                  <a:pt x="603999" y="8862100"/>
                </a:lnTo>
                <a:lnTo>
                  <a:pt x="4293173" y="8862100"/>
                </a:lnTo>
                <a:lnTo>
                  <a:pt x="4275889" y="8882116"/>
                </a:lnTo>
                <a:lnTo>
                  <a:pt x="4243498" y="8914540"/>
                </a:lnTo>
                <a:lnTo>
                  <a:pt x="4208824" y="8944538"/>
                </a:lnTo>
                <a:lnTo>
                  <a:pt x="4172008" y="8971973"/>
                </a:lnTo>
                <a:lnTo>
                  <a:pt x="4133188" y="8996703"/>
                </a:lnTo>
                <a:lnTo>
                  <a:pt x="4092505" y="9018589"/>
                </a:lnTo>
                <a:lnTo>
                  <a:pt x="4050098" y="9037492"/>
                </a:lnTo>
                <a:lnTo>
                  <a:pt x="4006106" y="9053272"/>
                </a:lnTo>
                <a:lnTo>
                  <a:pt x="3960671" y="9065788"/>
                </a:lnTo>
                <a:lnTo>
                  <a:pt x="3913930" y="9074901"/>
                </a:lnTo>
                <a:lnTo>
                  <a:pt x="3866024" y="9080472"/>
                </a:lnTo>
                <a:lnTo>
                  <a:pt x="3817093" y="9082360"/>
                </a:lnTo>
                <a:close/>
              </a:path>
              <a:path w="4443730" h="9082405">
                <a:moveTo>
                  <a:pt x="3152469" y="541660"/>
                </a:moveTo>
                <a:lnTo>
                  <a:pt x="1295566" y="541660"/>
                </a:lnTo>
                <a:lnTo>
                  <a:pt x="1247942" y="536097"/>
                </a:lnTo>
                <a:lnTo>
                  <a:pt x="1204089" y="520272"/>
                </a:lnTo>
                <a:lnTo>
                  <a:pt x="1165303" y="495483"/>
                </a:lnTo>
                <a:lnTo>
                  <a:pt x="1132880" y="463028"/>
                </a:lnTo>
                <a:lnTo>
                  <a:pt x="1108115" y="424204"/>
                </a:lnTo>
                <a:lnTo>
                  <a:pt x="1092306" y="380308"/>
                </a:lnTo>
                <a:lnTo>
                  <a:pt x="1086749" y="332637"/>
                </a:lnTo>
                <a:lnTo>
                  <a:pt x="1086749" y="231497"/>
                </a:lnTo>
                <a:lnTo>
                  <a:pt x="3361287" y="231497"/>
                </a:lnTo>
                <a:lnTo>
                  <a:pt x="3361287" y="287686"/>
                </a:lnTo>
                <a:lnTo>
                  <a:pt x="2755043" y="287686"/>
                </a:lnTo>
                <a:lnTo>
                  <a:pt x="2733958" y="292041"/>
                </a:lnTo>
                <a:lnTo>
                  <a:pt x="2716030" y="303981"/>
                </a:lnTo>
                <a:lnTo>
                  <a:pt x="2714853" y="305667"/>
                </a:lnTo>
                <a:lnTo>
                  <a:pt x="1926509" y="305667"/>
                </a:lnTo>
                <a:lnTo>
                  <a:pt x="1912020" y="308476"/>
                </a:lnTo>
                <a:lnTo>
                  <a:pt x="1899846" y="316343"/>
                </a:lnTo>
                <a:lnTo>
                  <a:pt x="1891461" y="328423"/>
                </a:lnTo>
                <a:lnTo>
                  <a:pt x="1888338" y="343875"/>
                </a:lnTo>
                <a:lnTo>
                  <a:pt x="1891461" y="359327"/>
                </a:lnTo>
                <a:lnTo>
                  <a:pt x="1899846" y="371408"/>
                </a:lnTo>
                <a:lnTo>
                  <a:pt x="1912020" y="379274"/>
                </a:lnTo>
                <a:lnTo>
                  <a:pt x="1926509" y="382083"/>
                </a:lnTo>
                <a:lnTo>
                  <a:pt x="2714061" y="382083"/>
                </a:lnTo>
                <a:lnTo>
                  <a:pt x="2715188" y="383769"/>
                </a:lnTo>
                <a:lnTo>
                  <a:pt x="2733010" y="395709"/>
                </a:lnTo>
                <a:lnTo>
                  <a:pt x="2755043" y="400064"/>
                </a:lnTo>
                <a:lnTo>
                  <a:pt x="3348614" y="400064"/>
                </a:lnTo>
                <a:lnTo>
                  <a:pt x="3339920" y="424204"/>
                </a:lnTo>
                <a:lnTo>
                  <a:pt x="3315156" y="463028"/>
                </a:lnTo>
                <a:lnTo>
                  <a:pt x="3282732" y="495483"/>
                </a:lnTo>
                <a:lnTo>
                  <a:pt x="3243946" y="520272"/>
                </a:lnTo>
                <a:lnTo>
                  <a:pt x="3200093" y="536097"/>
                </a:lnTo>
                <a:lnTo>
                  <a:pt x="3152469" y="541660"/>
                </a:lnTo>
                <a:close/>
              </a:path>
              <a:path w="4443730" h="9082405">
                <a:moveTo>
                  <a:pt x="4293173" y="8862100"/>
                </a:moveTo>
                <a:lnTo>
                  <a:pt x="3844037" y="8862100"/>
                </a:lnTo>
                <a:lnTo>
                  <a:pt x="3890453" y="8859205"/>
                </a:lnTo>
                <a:lnTo>
                  <a:pt x="3935165" y="8850756"/>
                </a:lnTo>
                <a:lnTo>
                  <a:pt x="3977823" y="8837102"/>
                </a:lnTo>
                <a:lnTo>
                  <a:pt x="4018077" y="8818593"/>
                </a:lnTo>
                <a:lnTo>
                  <a:pt x="4055577" y="8795578"/>
                </a:lnTo>
                <a:lnTo>
                  <a:pt x="4089975" y="8768408"/>
                </a:lnTo>
                <a:lnTo>
                  <a:pt x="4120920" y="8737432"/>
                </a:lnTo>
                <a:lnTo>
                  <a:pt x="4148063" y="8703001"/>
                </a:lnTo>
                <a:lnTo>
                  <a:pt x="4171056" y="8665464"/>
                </a:lnTo>
                <a:lnTo>
                  <a:pt x="4189547" y="8625170"/>
                </a:lnTo>
                <a:lnTo>
                  <a:pt x="4203187" y="8582471"/>
                </a:lnTo>
                <a:lnTo>
                  <a:pt x="4211628" y="8537715"/>
                </a:lnTo>
                <a:lnTo>
                  <a:pt x="4214519" y="8491253"/>
                </a:lnTo>
                <a:lnTo>
                  <a:pt x="4212274" y="8491253"/>
                </a:lnTo>
                <a:lnTo>
                  <a:pt x="4212274" y="602344"/>
                </a:lnTo>
                <a:lnTo>
                  <a:pt x="4209383" y="555882"/>
                </a:lnTo>
                <a:lnTo>
                  <a:pt x="4200942" y="511126"/>
                </a:lnTo>
                <a:lnTo>
                  <a:pt x="4187301" y="468427"/>
                </a:lnTo>
                <a:lnTo>
                  <a:pt x="4168810" y="428133"/>
                </a:lnTo>
                <a:lnTo>
                  <a:pt x="4145818" y="390596"/>
                </a:lnTo>
                <a:lnTo>
                  <a:pt x="4118675" y="356164"/>
                </a:lnTo>
                <a:lnTo>
                  <a:pt x="4087729" y="325189"/>
                </a:lnTo>
                <a:lnTo>
                  <a:pt x="4053332" y="298019"/>
                </a:lnTo>
                <a:lnTo>
                  <a:pt x="4015831" y="275004"/>
                </a:lnTo>
                <a:lnTo>
                  <a:pt x="3975577" y="256495"/>
                </a:lnTo>
                <a:lnTo>
                  <a:pt x="3932920" y="242841"/>
                </a:lnTo>
                <a:lnTo>
                  <a:pt x="3888208" y="234392"/>
                </a:lnTo>
                <a:lnTo>
                  <a:pt x="3841792" y="231497"/>
                </a:lnTo>
                <a:lnTo>
                  <a:pt x="4302877" y="231497"/>
                </a:lnTo>
                <a:lnTo>
                  <a:pt x="4333266" y="271803"/>
                </a:lnTo>
                <a:lnTo>
                  <a:pt x="4357972" y="310661"/>
                </a:lnTo>
                <a:lnTo>
                  <a:pt x="4379837" y="351384"/>
                </a:lnTo>
                <a:lnTo>
                  <a:pt x="4398722" y="393833"/>
                </a:lnTo>
                <a:lnTo>
                  <a:pt x="4414486" y="437867"/>
                </a:lnTo>
                <a:lnTo>
                  <a:pt x="4426990" y="483348"/>
                </a:lnTo>
                <a:lnTo>
                  <a:pt x="4436094" y="530134"/>
                </a:lnTo>
                <a:lnTo>
                  <a:pt x="4441659" y="578087"/>
                </a:lnTo>
                <a:lnTo>
                  <a:pt x="4443545" y="627067"/>
                </a:lnTo>
                <a:lnTo>
                  <a:pt x="4443545" y="8455293"/>
                </a:lnTo>
                <a:lnTo>
                  <a:pt x="4441659" y="8504272"/>
                </a:lnTo>
                <a:lnTo>
                  <a:pt x="4436094" y="8552225"/>
                </a:lnTo>
                <a:lnTo>
                  <a:pt x="4426990" y="8599011"/>
                </a:lnTo>
                <a:lnTo>
                  <a:pt x="4414486" y="8644492"/>
                </a:lnTo>
                <a:lnTo>
                  <a:pt x="4398722" y="8688526"/>
                </a:lnTo>
                <a:lnTo>
                  <a:pt x="4379837" y="8730975"/>
                </a:lnTo>
                <a:lnTo>
                  <a:pt x="4357972" y="8771698"/>
                </a:lnTo>
                <a:lnTo>
                  <a:pt x="4333266" y="8810556"/>
                </a:lnTo>
                <a:lnTo>
                  <a:pt x="4305859" y="8847409"/>
                </a:lnTo>
                <a:lnTo>
                  <a:pt x="4293173" y="8862100"/>
                </a:lnTo>
                <a:close/>
              </a:path>
              <a:path w="4443730" h="9082405">
                <a:moveTo>
                  <a:pt x="3348614" y="400064"/>
                </a:moveTo>
                <a:lnTo>
                  <a:pt x="2755043" y="400064"/>
                </a:lnTo>
                <a:lnTo>
                  <a:pt x="2777075" y="395709"/>
                </a:lnTo>
                <a:lnTo>
                  <a:pt x="2794898" y="383769"/>
                </a:lnTo>
                <a:lnTo>
                  <a:pt x="2806826" y="365929"/>
                </a:lnTo>
                <a:lnTo>
                  <a:pt x="2811176" y="343875"/>
                </a:lnTo>
                <a:lnTo>
                  <a:pt x="2806826" y="321821"/>
                </a:lnTo>
                <a:lnTo>
                  <a:pt x="2794898" y="303981"/>
                </a:lnTo>
                <a:lnTo>
                  <a:pt x="2777075" y="292041"/>
                </a:lnTo>
                <a:lnTo>
                  <a:pt x="2755043" y="287686"/>
                </a:lnTo>
                <a:lnTo>
                  <a:pt x="3361287" y="287686"/>
                </a:lnTo>
                <a:lnTo>
                  <a:pt x="3361287" y="332637"/>
                </a:lnTo>
                <a:lnTo>
                  <a:pt x="3355729" y="380308"/>
                </a:lnTo>
                <a:lnTo>
                  <a:pt x="3348614" y="400064"/>
                </a:lnTo>
                <a:close/>
              </a:path>
              <a:path w="4443730" h="9082405">
                <a:moveTo>
                  <a:pt x="2714061" y="382083"/>
                </a:moveTo>
                <a:lnTo>
                  <a:pt x="2465393" y="382083"/>
                </a:lnTo>
                <a:lnTo>
                  <a:pt x="2479882" y="379274"/>
                </a:lnTo>
                <a:lnTo>
                  <a:pt x="2492056" y="371408"/>
                </a:lnTo>
                <a:lnTo>
                  <a:pt x="2500441" y="359327"/>
                </a:lnTo>
                <a:lnTo>
                  <a:pt x="2503564" y="343875"/>
                </a:lnTo>
                <a:lnTo>
                  <a:pt x="2500441" y="328423"/>
                </a:lnTo>
                <a:lnTo>
                  <a:pt x="2492056" y="316343"/>
                </a:lnTo>
                <a:lnTo>
                  <a:pt x="2479882" y="308476"/>
                </a:lnTo>
                <a:lnTo>
                  <a:pt x="2465393" y="305667"/>
                </a:lnTo>
                <a:lnTo>
                  <a:pt x="2714853" y="305667"/>
                </a:lnTo>
                <a:lnTo>
                  <a:pt x="2703575" y="321821"/>
                </a:lnTo>
                <a:lnTo>
                  <a:pt x="2698909" y="343875"/>
                </a:lnTo>
                <a:lnTo>
                  <a:pt x="2703259" y="365929"/>
                </a:lnTo>
                <a:lnTo>
                  <a:pt x="2714061" y="382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697230" y="886059"/>
            <a:ext cx="3980108" cy="8634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2351603" y="960093"/>
            <a:ext cx="615315" cy="76835"/>
          </a:xfrm>
          <a:custGeom>
            <a:avLst/>
            <a:gdLst/>
            <a:ahLst/>
            <a:cxnLst/>
            <a:rect l="l" t="t" r="r" b="b"/>
            <a:pathLst>
              <a:path w="615315" h="76834">
                <a:moveTo>
                  <a:pt x="577054" y="76416"/>
                </a:moveTo>
                <a:lnTo>
                  <a:pt x="38170" y="76416"/>
                </a:lnTo>
                <a:lnTo>
                  <a:pt x="23681" y="73607"/>
                </a:lnTo>
                <a:lnTo>
                  <a:pt x="11507" y="65740"/>
                </a:lnTo>
                <a:lnTo>
                  <a:pt x="3122" y="53660"/>
                </a:lnTo>
                <a:lnTo>
                  <a:pt x="0" y="38208"/>
                </a:lnTo>
                <a:lnTo>
                  <a:pt x="3122" y="22756"/>
                </a:lnTo>
                <a:lnTo>
                  <a:pt x="11507" y="10675"/>
                </a:lnTo>
                <a:lnTo>
                  <a:pt x="23681" y="2809"/>
                </a:lnTo>
                <a:lnTo>
                  <a:pt x="38170" y="0"/>
                </a:lnTo>
                <a:lnTo>
                  <a:pt x="577054" y="0"/>
                </a:lnTo>
                <a:lnTo>
                  <a:pt x="591544" y="2809"/>
                </a:lnTo>
                <a:lnTo>
                  <a:pt x="603718" y="10675"/>
                </a:lnTo>
                <a:lnTo>
                  <a:pt x="612103" y="22756"/>
                </a:lnTo>
                <a:lnTo>
                  <a:pt x="615225" y="38208"/>
                </a:lnTo>
                <a:lnTo>
                  <a:pt x="612103" y="53660"/>
                </a:lnTo>
                <a:lnTo>
                  <a:pt x="603718" y="65740"/>
                </a:lnTo>
                <a:lnTo>
                  <a:pt x="591544" y="73607"/>
                </a:lnTo>
                <a:lnTo>
                  <a:pt x="577054" y="76416"/>
                </a:lnTo>
                <a:close/>
              </a:path>
            </a:pathLst>
          </a:custGeom>
          <a:solidFill>
            <a:srgbClr val="606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3162129" y="942112"/>
            <a:ext cx="112357" cy="11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68953" y="1823160"/>
            <a:ext cx="4632325" cy="2171700"/>
          </a:xfrm>
          <a:custGeom>
            <a:avLst/>
            <a:gdLst/>
            <a:ahLst/>
            <a:cxnLst/>
            <a:rect l="l" t="t" r="r" b="b"/>
            <a:pathLst>
              <a:path w="4632325" h="2171700">
                <a:moveTo>
                  <a:pt x="49403" y="1487881"/>
                </a:moveTo>
                <a:lnTo>
                  <a:pt x="30314" y="1491805"/>
                </a:lnTo>
                <a:lnTo>
                  <a:pt x="14592" y="1502486"/>
                </a:lnTo>
                <a:lnTo>
                  <a:pt x="3924" y="1518221"/>
                </a:lnTo>
                <a:lnTo>
                  <a:pt x="0" y="1537322"/>
                </a:lnTo>
                <a:lnTo>
                  <a:pt x="0" y="2121687"/>
                </a:lnTo>
                <a:lnTo>
                  <a:pt x="3924" y="2140788"/>
                </a:lnTo>
                <a:lnTo>
                  <a:pt x="14592" y="2156523"/>
                </a:lnTo>
                <a:lnTo>
                  <a:pt x="30314" y="2167204"/>
                </a:lnTo>
                <a:lnTo>
                  <a:pt x="49403" y="2171128"/>
                </a:lnTo>
                <a:lnTo>
                  <a:pt x="49403" y="1487881"/>
                </a:lnTo>
                <a:close/>
              </a:path>
              <a:path w="4632325" h="2171700">
                <a:moveTo>
                  <a:pt x="49403" y="658533"/>
                </a:moveTo>
                <a:lnTo>
                  <a:pt x="30314" y="662114"/>
                </a:lnTo>
                <a:lnTo>
                  <a:pt x="14592" y="672020"/>
                </a:lnTo>
                <a:lnTo>
                  <a:pt x="3924" y="686981"/>
                </a:lnTo>
                <a:lnTo>
                  <a:pt x="0" y="705726"/>
                </a:lnTo>
                <a:lnTo>
                  <a:pt x="0" y="1290091"/>
                </a:lnTo>
                <a:lnTo>
                  <a:pt x="3924" y="1309192"/>
                </a:lnTo>
                <a:lnTo>
                  <a:pt x="14592" y="1324927"/>
                </a:lnTo>
                <a:lnTo>
                  <a:pt x="30314" y="1335608"/>
                </a:lnTo>
                <a:lnTo>
                  <a:pt x="49403" y="1339545"/>
                </a:lnTo>
                <a:lnTo>
                  <a:pt x="49403" y="658533"/>
                </a:lnTo>
                <a:close/>
              </a:path>
              <a:path w="4632325" h="2171700">
                <a:moveTo>
                  <a:pt x="49403" y="0"/>
                </a:moveTo>
                <a:lnTo>
                  <a:pt x="30314" y="3581"/>
                </a:lnTo>
                <a:lnTo>
                  <a:pt x="14592" y="13487"/>
                </a:lnTo>
                <a:lnTo>
                  <a:pt x="3924" y="28448"/>
                </a:lnTo>
                <a:lnTo>
                  <a:pt x="0" y="47193"/>
                </a:lnTo>
                <a:lnTo>
                  <a:pt x="0" y="328142"/>
                </a:lnTo>
                <a:lnTo>
                  <a:pt x="3924" y="347243"/>
                </a:lnTo>
                <a:lnTo>
                  <a:pt x="14592" y="362978"/>
                </a:lnTo>
                <a:lnTo>
                  <a:pt x="30314" y="373659"/>
                </a:lnTo>
                <a:lnTo>
                  <a:pt x="49403" y="377583"/>
                </a:lnTo>
                <a:lnTo>
                  <a:pt x="49403" y="0"/>
                </a:lnTo>
                <a:close/>
              </a:path>
              <a:path w="4632325" h="2171700">
                <a:moveTo>
                  <a:pt x="4632160" y="932738"/>
                </a:moveTo>
                <a:lnTo>
                  <a:pt x="4628223" y="913625"/>
                </a:lnTo>
                <a:lnTo>
                  <a:pt x="4617555" y="897890"/>
                </a:lnTo>
                <a:lnTo>
                  <a:pt x="4601845" y="887222"/>
                </a:lnTo>
                <a:lnTo>
                  <a:pt x="4582757" y="883285"/>
                </a:lnTo>
                <a:lnTo>
                  <a:pt x="4582757" y="1977847"/>
                </a:lnTo>
                <a:lnTo>
                  <a:pt x="4601845" y="1973910"/>
                </a:lnTo>
                <a:lnTo>
                  <a:pt x="4617555" y="1963229"/>
                </a:lnTo>
                <a:lnTo>
                  <a:pt x="4628223" y="1947506"/>
                </a:lnTo>
                <a:lnTo>
                  <a:pt x="4632160" y="1928393"/>
                </a:lnTo>
                <a:lnTo>
                  <a:pt x="4632160" y="932738"/>
                </a:lnTo>
                <a:close/>
              </a:path>
            </a:pathLst>
          </a:custGeom>
          <a:solidFill>
            <a:srgbClr val="B8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418358" y="609474"/>
            <a:ext cx="4533900" cy="9172575"/>
          </a:xfrm>
          <a:custGeom>
            <a:avLst/>
            <a:gdLst/>
            <a:ahLst/>
            <a:cxnLst/>
            <a:rect l="l" t="t" r="r" b="b"/>
            <a:pathLst>
              <a:path w="4533900" h="9172575">
                <a:moveTo>
                  <a:pt x="3862000" y="9172262"/>
                </a:moveTo>
                <a:lnTo>
                  <a:pt x="671359" y="9172262"/>
                </a:lnTo>
                <a:lnTo>
                  <a:pt x="623449" y="9170573"/>
                </a:lnTo>
                <a:lnTo>
                  <a:pt x="576442" y="9165582"/>
                </a:lnTo>
                <a:lnTo>
                  <a:pt x="530453" y="9157404"/>
                </a:lnTo>
                <a:lnTo>
                  <a:pt x="485596" y="9146152"/>
                </a:lnTo>
                <a:lnTo>
                  <a:pt x="441984" y="9131941"/>
                </a:lnTo>
                <a:lnTo>
                  <a:pt x="399732" y="9114885"/>
                </a:lnTo>
                <a:lnTo>
                  <a:pt x="358954" y="9095097"/>
                </a:lnTo>
                <a:lnTo>
                  <a:pt x="319764" y="9072693"/>
                </a:lnTo>
                <a:lnTo>
                  <a:pt x="282275" y="9047787"/>
                </a:lnTo>
                <a:lnTo>
                  <a:pt x="246603" y="9020491"/>
                </a:lnTo>
                <a:lnTo>
                  <a:pt x="212860" y="8990922"/>
                </a:lnTo>
                <a:lnTo>
                  <a:pt x="181162" y="8959192"/>
                </a:lnTo>
                <a:lnTo>
                  <a:pt x="151621" y="8925416"/>
                </a:lnTo>
                <a:lnTo>
                  <a:pt x="124353" y="8889709"/>
                </a:lnTo>
                <a:lnTo>
                  <a:pt x="99470" y="8852184"/>
                </a:lnTo>
                <a:lnTo>
                  <a:pt x="77088" y="8812955"/>
                </a:lnTo>
                <a:lnTo>
                  <a:pt x="57320" y="8772137"/>
                </a:lnTo>
                <a:lnTo>
                  <a:pt x="40281" y="8729843"/>
                </a:lnTo>
                <a:lnTo>
                  <a:pt x="26084" y="8686189"/>
                </a:lnTo>
                <a:lnTo>
                  <a:pt x="14843" y="8641287"/>
                </a:lnTo>
                <a:lnTo>
                  <a:pt x="6673" y="8595253"/>
                </a:lnTo>
                <a:lnTo>
                  <a:pt x="1687" y="8548201"/>
                </a:lnTo>
                <a:lnTo>
                  <a:pt x="79" y="8502491"/>
                </a:lnTo>
                <a:lnTo>
                  <a:pt x="0" y="672018"/>
                </a:lnTo>
                <a:lnTo>
                  <a:pt x="842" y="637988"/>
                </a:lnTo>
                <a:lnTo>
                  <a:pt x="7578" y="569930"/>
                </a:lnTo>
                <a:lnTo>
                  <a:pt x="16875" y="520659"/>
                </a:lnTo>
                <a:lnTo>
                  <a:pt x="29189" y="471986"/>
                </a:lnTo>
                <a:lnTo>
                  <a:pt x="46590" y="425911"/>
                </a:lnTo>
                <a:lnTo>
                  <a:pt x="67360" y="379836"/>
                </a:lnTo>
                <a:lnTo>
                  <a:pt x="90410" y="337484"/>
                </a:lnTo>
                <a:lnTo>
                  <a:pt x="115916" y="296676"/>
                </a:lnTo>
                <a:lnTo>
                  <a:pt x="148964" y="249899"/>
                </a:lnTo>
                <a:lnTo>
                  <a:pt x="180863" y="212771"/>
                </a:lnTo>
                <a:lnTo>
                  <a:pt x="209379" y="185071"/>
                </a:lnTo>
                <a:lnTo>
                  <a:pt x="232955" y="163298"/>
                </a:lnTo>
                <a:lnTo>
                  <a:pt x="284210" y="122730"/>
                </a:lnTo>
                <a:lnTo>
                  <a:pt x="326136" y="95476"/>
                </a:lnTo>
                <a:lnTo>
                  <a:pt x="370316" y="71255"/>
                </a:lnTo>
                <a:lnTo>
                  <a:pt x="416547" y="50253"/>
                </a:lnTo>
                <a:lnTo>
                  <a:pt x="464627" y="32655"/>
                </a:lnTo>
                <a:lnTo>
                  <a:pt x="514351" y="18646"/>
                </a:lnTo>
                <a:lnTo>
                  <a:pt x="565517" y="8410"/>
                </a:lnTo>
                <a:lnTo>
                  <a:pt x="617920" y="2133"/>
                </a:lnTo>
                <a:lnTo>
                  <a:pt x="671359" y="0"/>
                </a:lnTo>
                <a:lnTo>
                  <a:pt x="3864245" y="0"/>
                </a:lnTo>
                <a:lnTo>
                  <a:pt x="3917610" y="2059"/>
                </a:lnTo>
                <a:lnTo>
                  <a:pt x="3969829" y="8151"/>
                </a:lnTo>
                <a:lnTo>
                  <a:pt x="4020754" y="18146"/>
                </a:lnTo>
                <a:lnTo>
                  <a:pt x="4070238" y="31915"/>
                </a:lnTo>
                <a:lnTo>
                  <a:pt x="4106091" y="44951"/>
                </a:lnTo>
                <a:lnTo>
                  <a:pt x="671359" y="44951"/>
                </a:lnTo>
                <a:lnTo>
                  <a:pt x="622428" y="46839"/>
                </a:lnTo>
                <a:lnTo>
                  <a:pt x="574522" y="52411"/>
                </a:lnTo>
                <a:lnTo>
                  <a:pt x="527781" y="61529"/>
                </a:lnTo>
                <a:lnTo>
                  <a:pt x="482345" y="74054"/>
                </a:lnTo>
                <a:lnTo>
                  <a:pt x="438354" y="89848"/>
                </a:lnTo>
                <a:lnTo>
                  <a:pt x="395947" y="108773"/>
                </a:lnTo>
                <a:lnTo>
                  <a:pt x="355264" y="130690"/>
                </a:lnTo>
                <a:lnTo>
                  <a:pt x="316444" y="155462"/>
                </a:lnTo>
                <a:lnTo>
                  <a:pt x="279628" y="182949"/>
                </a:lnTo>
                <a:lnTo>
                  <a:pt x="244954" y="213013"/>
                </a:lnTo>
                <a:lnTo>
                  <a:pt x="212562" y="245517"/>
                </a:lnTo>
                <a:lnTo>
                  <a:pt x="182593" y="280321"/>
                </a:lnTo>
                <a:lnTo>
                  <a:pt x="155186" y="317288"/>
                </a:lnTo>
                <a:lnTo>
                  <a:pt x="130480" y="356278"/>
                </a:lnTo>
                <a:lnTo>
                  <a:pt x="108615" y="397154"/>
                </a:lnTo>
                <a:lnTo>
                  <a:pt x="89730" y="439778"/>
                </a:lnTo>
                <a:lnTo>
                  <a:pt x="73966" y="484011"/>
                </a:lnTo>
                <a:lnTo>
                  <a:pt x="61462" y="529714"/>
                </a:lnTo>
                <a:lnTo>
                  <a:pt x="52358" y="576750"/>
                </a:lnTo>
                <a:lnTo>
                  <a:pt x="46793" y="624980"/>
                </a:lnTo>
                <a:lnTo>
                  <a:pt x="44993" y="672018"/>
                </a:lnTo>
                <a:lnTo>
                  <a:pt x="44907" y="8502491"/>
                </a:lnTo>
                <a:lnTo>
                  <a:pt x="46793" y="8551471"/>
                </a:lnTo>
                <a:lnTo>
                  <a:pt x="52358" y="8599423"/>
                </a:lnTo>
                <a:lnTo>
                  <a:pt x="61462" y="8646210"/>
                </a:lnTo>
                <a:lnTo>
                  <a:pt x="73966" y="8691690"/>
                </a:lnTo>
                <a:lnTo>
                  <a:pt x="89730" y="8735725"/>
                </a:lnTo>
                <a:lnTo>
                  <a:pt x="108615" y="8778173"/>
                </a:lnTo>
                <a:lnTo>
                  <a:pt x="130480" y="8818897"/>
                </a:lnTo>
                <a:lnTo>
                  <a:pt x="155186" y="8857754"/>
                </a:lnTo>
                <a:lnTo>
                  <a:pt x="182593" y="8894607"/>
                </a:lnTo>
                <a:lnTo>
                  <a:pt x="212562" y="8929315"/>
                </a:lnTo>
                <a:lnTo>
                  <a:pt x="244954" y="8961738"/>
                </a:lnTo>
                <a:lnTo>
                  <a:pt x="279628" y="8991737"/>
                </a:lnTo>
                <a:lnTo>
                  <a:pt x="316444" y="9019171"/>
                </a:lnTo>
                <a:lnTo>
                  <a:pt x="355264" y="9043902"/>
                </a:lnTo>
                <a:lnTo>
                  <a:pt x="395947" y="9065788"/>
                </a:lnTo>
                <a:lnTo>
                  <a:pt x="438354" y="9084691"/>
                </a:lnTo>
                <a:lnTo>
                  <a:pt x="482345" y="9100470"/>
                </a:lnTo>
                <a:lnTo>
                  <a:pt x="527781" y="9112987"/>
                </a:lnTo>
                <a:lnTo>
                  <a:pt x="574522" y="9122100"/>
                </a:lnTo>
                <a:lnTo>
                  <a:pt x="622428" y="9127670"/>
                </a:lnTo>
                <a:lnTo>
                  <a:pt x="671359" y="9129558"/>
                </a:lnTo>
                <a:lnTo>
                  <a:pt x="4097276" y="9129558"/>
                </a:lnTo>
                <a:lnTo>
                  <a:pt x="4091374" y="9131941"/>
                </a:lnTo>
                <a:lnTo>
                  <a:pt x="4047763" y="9146152"/>
                </a:lnTo>
                <a:lnTo>
                  <a:pt x="4002905" y="9157404"/>
                </a:lnTo>
                <a:lnTo>
                  <a:pt x="3956916" y="9165582"/>
                </a:lnTo>
                <a:lnTo>
                  <a:pt x="3909910" y="9170573"/>
                </a:lnTo>
                <a:lnTo>
                  <a:pt x="3862000" y="9172262"/>
                </a:lnTo>
                <a:close/>
              </a:path>
              <a:path w="4533900" h="9172575">
                <a:moveTo>
                  <a:pt x="4097276" y="9129558"/>
                </a:moveTo>
                <a:lnTo>
                  <a:pt x="3862000" y="9129558"/>
                </a:lnTo>
                <a:lnTo>
                  <a:pt x="3910931" y="9127670"/>
                </a:lnTo>
                <a:lnTo>
                  <a:pt x="3958837" y="9122100"/>
                </a:lnTo>
                <a:lnTo>
                  <a:pt x="4005578" y="9112987"/>
                </a:lnTo>
                <a:lnTo>
                  <a:pt x="4051013" y="9100470"/>
                </a:lnTo>
                <a:lnTo>
                  <a:pt x="4095005" y="9084691"/>
                </a:lnTo>
                <a:lnTo>
                  <a:pt x="4137412" y="9065788"/>
                </a:lnTo>
                <a:lnTo>
                  <a:pt x="4178095" y="9043902"/>
                </a:lnTo>
                <a:lnTo>
                  <a:pt x="4216915" y="9019171"/>
                </a:lnTo>
                <a:lnTo>
                  <a:pt x="4253731" y="8991737"/>
                </a:lnTo>
                <a:lnTo>
                  <a:pt x="4288405" y="8961738"/>
                </a:lnTo>
                <a:lnTo>
                  <a:pt x="4320796" y="8929315"/>
                </a:lnTo>
                <a:lnTo>
                  <a:pt x="4350766" y="8894607"/>
                </a:lnTo>
                <a:lnTo>
                  <a:pt x="4378173" y="8857754"/>
                </a:lnTo>
                <a:lnTo>
                  <a:pt x="4402879" y="8818897"/>
                </a:lnTo>
                <a:lnTo>
                  <a:pt x="4424744" y="8778173"/>
                </a:lnTo>
                <a:lnTo>
                  <a:pt x="4443629" y="8735725"/>
                </a:lnTo>
                <a:lnTo>
                  <a:pt x="4459393" y="8691690"/>
                </a:lnTo>
                <a:lnTo>
                  <a:pt x="4471897" y="8646210"/>
                </a:lnTo>
                <a:lnTo>
                  <a:pt x="4481001" y="8599423"/>
                </a:lnTo>
                <a:lnTo>
                  <a:pt x="4486566" y="8551471"/>
                </a:lnTo>
                <a:lnTo>
                  <a:pt x="4488452" y="8502491"/>
                </a:lnTo>
                <a:lnTo>
                  <a:pt x="4488452" y="672018"/>
                </a:lnTo>
                <a:lnTo>
                  <a:pt x="4486566" y="623038"/>
                </a:lnTo>
                <a:lnTo>
                  <a:pt x="4481001" y="575085"/>
                </a:lnTo>
                <a:lnTo>
                  <a:pt x="4471897" y="528299"/>
                </a:lnTo>
                <a:lnTo>
                  <a:pt x="4459393" y="482818"/>
                </a:lnTo>
                <a:lnTo>
                  <a:pt x="4443629" y="438784"/>
                </a:lnTo>
                <a:lnTo>
                  <a:pt x="4424744" y="396335"/>
                </a:lnTo>
                <a:lnTo>
                  <a:pt x="4402879" y="355612"/>
                </a:lnTo>
                <a:lnTo>
                  <a:pt x="4378173" y="316754"/>
                </a:lnTo>
                <a:lnTo>
                  <a:pt x="4350766" y="279902"/>
                </a:lnTo>
                <a:lnTo>
                  <a:pt x="4320796" y="245194"/>
                </a:lnTo>
                <a:lnTo>
                  <a:pt x="4288405" y="212771"/>
                </a:lnTo>
                <a:lnTo>
                  <a:pt x="4253731" y="182772"/>
                </a:lnTo>
                <a:lnTo>
                  <a:pt x="4216915" y="155338"/>
                </a:lnTo>
                <a:lnTo>
                  <a:pt x="4178095" y="130607"/>
                </a:lnTo>
                <a:lnTo>
                  <a:pt x="4137412" y="108721"/>
                </a:lnTo>
                <a:lnTo>
                  <a:pt x="4095005" y="89818"/>
                </a:lnTo>
                <a:lnTo>
                  <a:pt x="4051013" y="74038"/>
                </a:lnTo>
                <a:lnTo>
                  <a:pt x="4005578" y="61522"/>
                </a:lnTo>
                <a:lnTo>
                  <a:pt x="3958837" y="52409"/>
                </a:lnTo>
                <a:lnTo>
                  <a:pt x="3910931" y="46838"/>
                </a:lnTo>
                <a:lnTo>
                  <a:pt x="3862000" y="44951"/>
                </a:lnTo>
                <a:lnTo>
                  <a:pt x="4106091" y="44951"/>
                </a:lnTo>
                <a:lnTo>
                  <a:pt x="4164290" y="70256"/>
                </a:lnTo>
                <a:lnTo>
                  <a:pt x="4208563" y="94569"/>
                </a:lnTo>
                <a:lnTo>
                  <a:pt x="4250802" y="122138"/>
                </a:lnTo>
                <a:lnTo>
                  <a:pt x="4290861" y="152833"/>
                </a:lnTo>
                <a:lnTo>
                  <a:pt x="4326226" y="184123"/>
                </a:lnTo>
                <a:lnTo>
                  <a:pt x="4354468" y="213763"/>
                </a:lnTo>
                <a:lnTo>
                  <a:pt x="4385692" y="250215"/>
                </a:lnTo>
                <a:lnTo>
                  <a:pt x="4410602" y="283191"/>
                </a:lnTo>
                <a:lnTo>
                  <a:pt x="4436809" y="323647"/>
                </a:lnTo>
                <a:lnTo>
                  <a:pt x="4461122" y="365051"/>
                </a:lnTo>
                <a:lnTo>
                  <a:pt x="4478278" y="402136"/>
                </a:lnTo>
                <a:lnTo>
                  <a:pt x="4496662" y="448421"/>
                </a:lnTo>
                <a:lnTo>
                  <a:pt x="4508836" y="488491"/>
                </a:lnTo>
                <a:lnTo>
                  <a:pt x="4519887" y="537165"/>
                </a:lnTo>
                <a:lnTo>
                  <a:pt x="4529991" y="602905"/>
                </a:lnTo>
                <a:lnTo>
                  <a:pt x="4533359" y="672018"/>
                </a:lnTo>
                <a:lnTo>
                  <a:pt x="4533280" y="8502491"/>
                </a:lnTo>
                <a:lnTo>
                  <a:pt x="4531672" y="8548201"/>
                </a:lnTo>
                <a:lnTo>
                  <a:pt x="4526686" y="8595253"/>
                </a:lnTo>
                <a:lnTo>
                  <a:pt x="4518516" y="8641287"/>
                </a:lnTo>
                <a:lnTo>
                  <a:pt x="4507275" y="8686189"/>
                </a:lnTo>
                <a:lnTo>
                  <a:pt x="4493078" y="8729843"/>
                </a:lnTo>
                <a:lnTo>
                  <a:pt x="4476038" y="8772137"/>
                </a:lnTo>
                <a:lnTo>
                  <a:pt x="4456270" y="8812955"/>
                </a:lnTo>
                <a:lnTo>
                  <a:pt x="4433888" y="8852184"/>
                </a:lnTo>
                <a:lnTo>
                  <a:pt x="4409006" y="8889709"/>
                </a:lnTo>
                <a:lnTo>
                  <a:pt x="4381738" y="8925416"/>
                </a:lnTo>
                <a:lnTo>
                  <a:pt x="4352197" y="8959192"/>
                </a:lnTo>
                <a:lnTo>
                  <a:pt x="4320498" y="8990922"/>
                </a:lnTo>
                <a:lnTo>
                  <a:pt x="4286756" y="9020491"/>
                </a:lnTo>
                <a:lnTo>
                  <a:pt x="4251083" y="9047787"/>
                </a:lnTo>
                <a:lnTo>
                  <a:pt x="4213595" y="9072693"/>
                </a:lnTo>
                <a:lnTo>
                  <a:pt x="4174404" y="9095097"/>
                </a:lnTo>
                <a:lnTo>
                  <a:pt x="4133626" y="9114885"/>
                </a:lnTo>
                <a:lnTo>
                  <a:pt x="4097276" y="9129558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4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43297" y="1499200"/>
            <a:ext cx="13801404" cy="2431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65807" y="2282434"/>
            <a:ext cx="13156385" cy="6026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u/0/folders/1sFHcWeDC_E5_57_ixNqyBW_jdNNkIrr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938280"/>
            <a:ext cx="6170930" cy="5564505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 marR="2327275">
              <a:lnSpc>
                <a:spcPts val="15060"/>
              </a:lnSpc>
              <a:spcBef>
                <a:spcPts val="1814"/>
              </a:spcBef>
            </a:pPr>
            <a:r>
              <a:rPr sz="13750" b="1" spc="-1275" dirty="0">
                <a:solidFill>
                  <a:srgbClr val="FFFFFF"/>
                </a:solidFill>
                <a:latin typeface="Verdana"/>
                <a:cs typeface="Verdana"/>
              </a:rPr>
              <a:t>DR.  </a:t>
            </a:r>
            <a:r>
              <a:rPr sz="13750" b="1" spc="-14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3750" b="1" spc="-13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3750" b="1" spc="-9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3750" dirty="0">
              <a:latin typeface="Verdana"/>
              <a:cs typeface="Verdana"/>
            </a:endParaRPr>
          </a:p>
          <a:p>
            <a:pPr marL="12700" marR="5080">
              <a:lnSpc>
                <a:spcPct val="115199"/>
              </a:lnSpc>
              <a:spcBef>
                <a:spcPts val="2935"/>
              </a:spcBef>
            </a:pPr>
            <a:r>
              <a:rPr sz="3200" spc="-114" dirty="0">
                <a:solidFill>
                  <a:srgbClr val="FFFFFF"/>
                </a:solidFill>
                <a:latin typeface="Verdana"/>
                <a:cs typeface="Verdana"/>
              </a:rPr>
              <a:t>Multi </a:t>
            </a:r>
            <a:r>
              <a:rPr sz="3200" spc="-125" dirty="0">
                <a:solidFill>
                  <a:srgbClr val="FFFFFF"/>
                </a:solidFill>
                <a:latin typeface="Verdana"/>
                <a:cs typeface="Verdana"/>
              </a:rPr>
              <a:t>functioning </a:t>
            </a:r>
            <a:r>
              <a:rPr sz="3200" spc="-8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3200" spc="-135" dirty="0">
                <a:solidFill>
                  <a:srgbClr val="FFFFFF"/>
                </a:solidFill>
                <a:latin typeface="Verdana"/>
                <a:cs typeface="Verdana"/>
              </a:rPr>
              <a:t>fully  </a:t>
            </a:r>
            <a:r>
              <a:rPr sz="3200" spc="-114" dirty="0">
                <a:solidFill>
                  <a:srgbClr val="FFFFFF"/>
                </a:solidFill>
                <a:latin typeface="Verdana"/>
                <a:cs typeface="Verdana"/>
              </a:rPr>
              <a:t>personalized </a:t>
            </a:r>
            <a:r>
              <a:rPr sz="3200" spc="-130" dirty="0">
                <a:solidFill>
                  <a:srgbClr val="FFFFFF"/>
                </a:solidFill>
                <a:latin typeface="Verdana"/>
                <a:cs typeface="Verdana"/>
              </a:rPr>
              <a:t>medical</a:t>
            </a:r>
            <a:r>
              <a:rPr sz="3200" spc="-5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95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endParaRPr sz="32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937" y="2857749"/>
            <a:ext cx="5999480" cy="984885"/>
          </a:xfrm>
          <a:custGeom>
            <a:avLst/>
            <a:gdLst/>
            <a:ahLst/>
            <a:cxnLst/>
            <a:rect l="l" t="t" r="r" b="b"/>
            <a:pathLst>
              <a:path w="5999480" h="984885">
                <a:moveTo>
                  <a:pt x="5849107" y="984745"/>
                </a:moveTo>
                <a:lnTo>
                  <a:pt x="150201" y="984745"/>
                </a:lnTo>
                <a:lnTo>
                  <a:pt x="102799" y="977054"/>
                </a:lnTo>
                <a:lnTo>
                  <a:pt x="61576" y="955651"/>
                </a:lnTo>
                <a:lnTo>
                  <a:pt x="29034" y="923044"/>
                </a:lnTo>
                <a:lnTo>
                  <a:pt x="7675" y="881738"/>
                </a:lnTo>
                <a:lnTo>
                  <a:pt x="0" y="834240"/>
                </a:lnTo>
                <a:lnTo>
                  <a:pt x="0" y="150505"/>
                </a:lnTo>
                <a:lnTo>
                  <a:pt x="7675" y="103007"/>
                </a:lnTo>
                <a:lnTo>
                  <a:pt x="29034" y="61701"/>
                </a:lnTo>
                <a:lnTo>
                  <a:pt x="61576" y="29093"/>
                </a:lnTo>
                <a:lnTo>
                  <a:pt x="102799" y="7691"/>
                </a:lnTo>
                <a:lnTo>
                  <a:pt x="150201" y="0"/>
                </a:lnTo>
                <a:lnTo>
                  <a:pt x="5849107" y="0"/>
                </a:lnTo>
                <a:lnTo>
                  <a:pt x="5896504" y="7691"/>
                </a:lnTo>
                <a:lnTo>
                  <a:pt x="5937725" y="29093"/>
                </a:lnTo>
                <a:lnTo>
                  <a:pt x="5970269" y="61701"/>
                </a:lnTo>
                <a:lnTo>
                  <a:pt x="5991632" y="103007"/>
                </a:lnTo>
                <a:lnTo>
                  <a:pt x="5999309" y="150505"/>
                </a:lnTo>
                <a:lnTo>
                  <a:pt x="5999309" y="834240"/>
                </a:lnTo>
                <a:lnTo>
                  <a:pt x="5991632" y="881738"/>
                </a:lnTo>
                <a:lnTo>
                  <a:pt x="5970269" y="923044"/>
                </a:lnTo>
                <a:lnTo>
                  <a:pt x="5937725" y="955651"/>
                </a:lnTo>
                <a:lnTo>
                  <a:pt x="5896504" y="977054"/>
                </a:lnTo>
                <a:lnTo>
                  <a:pt x="5849107" y="984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8937" y="6492422"/>
            <a:ext cx="5999480" cy="984885"/>
          </a:xfrm>
          <a:custGeom>
            <a:avLst/>
            <a:gdLst/>
            <a:ahLst/>
            <a:cxnLst/>
            <a:rect l="l" t="t" r="r" b="b"/>
            <a:pathLst>
              <a:path w="5999480" h="984884">
                <a:moveTo>
                  <a:pt x="5849107" y="984745"/>
                </a:moveTo>
                <a:lnTo>
                  <a:pt x="150201" y="984745"/>
                </a:lnTo>
                <a:lnTo>
                  <a:pt x="102799" y="977054"/>
                </a:lnTo>
                <a:lnTo>
                  <a:pt x="61576" y="955651"/>
                </a:lnTo>
                <a:lnTo>
                  <a:pt x="29034" y="923044"/>
                </a:lnTo>
                <a:lnTo>
                  <a:pt x="7675" y="881738"/>
                </a:lnTo>
                <a:lnTo>
                  <a:pt x="0" y="834240"/>
                </a:lnTo>
                <a:lnTo>
                  <a:pt x="0" y="150505"/>
                </a:lnTo>
                <a:lnTo>
                  <a:pt x="7675" y="103007"/>
                </a:lnTo>
                <a:lnTo>
                  <a:pt x="29034" y="61701"/>
                </a:lnTo>
                <a:lnTo>
                  <a:pt x="61576" y="29093"/>
                </a:lnTo>
                <a:lnTo>
                  <a:pt x="102799" y="7691"/>
                </a:lnTo>
                <a:lnTo>
                  <a:pt x="150201" y="0"/>
                </a:lnTo>
                <a:lnTo>
                  <a:pt x="5849107" y="0"/>
                </a:lnTo>
                <a:lnTo>
                  <a:pt x="5896504" y="7691"/>
                </a:lnTo>
                <a:lnTo>
                  <a:pt x="5937725" y="29093"/>
                </a:lnTo>
                <a:lnTo>
                  <a:pt x="5970269" y="61701"/>
                </a:lnTo>
                <a:lnTo>
                  <a:pt x="5991632" y="103007"/>
                </a:lnTo>
                <a:lnTo>
                  <a:pt x="5999309" y="150505"/>
                </a:lnTo>
                <a:lnTo>
                  <a:pt x="5999309" y="834240"/>
                </a:lnTo>
                <a:lnTo>
                  <a:pt x="5991632" y="881738"/>
                </a:lnTo>
                <a:lnTo>
                  <a:pt x="5970269" y="923044"/>
                </a:lnTo>
                <a:lnTo>
                  <a:pt x="5937725" y="955651"/>
                </a:lnTo>
                <a:lnTo>
                  <a:pt x="5896504" y="977054"/>
                </a:lnTo>
                <a:lnTo>
                  <a:pt x="5849107" y="984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76169" y="2857749"/>
            <a:ext cx="5999480" cy="984885"/>
          </a:xfrm>
          <a:custGeom>
            <a:avLst/>
            <a:gdLst/>
            <a:ahLst/>
            <a:cxnLst/>
            <a:rect l="l" t="t" r="r" b="b"/>
            <a:pathLst>
              <a:path w="5999480" h="984885">
                <a:moveTo>
                  <a:pt x="5849107" y="984745"/>
                </a:moveTo>
                <a:lnTo>
                  <a:pt x="150201" y="984745"/>
                </a:lnTo>
                <a:lnTo>
                  <a:pt x="102799" y="977054"/>
                </a:lnTo>
                <a:lnTo>
                  <a:pt x="61576" y="955651"/>
                </a:lnTo>
                <a:lnTo>
                  <a:pt x="29034" y="923044"/>
                </a:lnTo>
                <a:lnTo>
                  <a:pt x="7675" y="881738"/>
                </a:lnTo>
                <a:lnTo>
                  <a:pt x="0" y="834240"/>
                </a:lnTo>
                <a:lnTo>
                  <a:pt x="0" y="150505"/>
                </a:lnTo>
                <a:lnTo>
                  <a:pt x="7675" y="103007"/>
                </a:lnTo>
                <a:lnTo>
                  <a:pt x="29034" y="61701"/>
                </a:lnTo>
                <a:lnTo>
                  <a:pt x="61576" y="29093"/>
                </a:lnTo>
                <a:lnTo>
                  <a:pt x="102799" y="7691"/>
                </a:lnTo>
                <a:lnTo>
                  <a:pt x="150201" y="0"/>
                </a:lnTo>
                <a:lnTo>
                  <a:pt x="5849107" y="0"/>
                </a:lnTo>
                <a:lnTo>
                  <a:pt x="5896504" y="7691"/>
                </a:lnTo>
                <a:lnTo>
                  <a:pt x="5937725" y="29093"/>
                </a:lnTo>
                <a:lnTo>
                  <a:pt x="5970269" y="61701"/>
                </a:lnTo>
                <a:lnTo>
                  <a:pt x="5991632" y="103007"/>
                </a:lnTo>
                <a:lnTo>
                  <a:pt x="5999309" y="150505"/>
                </a:lnTo>
                <a:lnTo>
                  <a:pt x="5999309" y="834240"/>
                </a:lnTo>
                <a:lnTo>
                  <a:pt x="5991632" y="881738"/>
                </a:lnTo>
                <a:lnTo>
                  <a:pt x="5970269" y="923044"/>
                </a:lnTo>
                <a:lnTo>
                  <a:pt x="5937725" y="955651"/>
                </a:lnTo>
                <a:lnTo>
                  <a:pt x="5896504" y="977054"/>
                </a:lnTo>
                <a:lnTo>
                  <a:pt x="5849107" y="984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76169" y="6492422"/>
            <a:ext cx="5999480" cy="984885"/>
          </a:xfrm>
          <a:custGeom>
            <a:avLst/>
            <a:gdLst/>
            <a:ahLst/>
            <a:cxnLst/>
            <a:rect l="l" t="t" r="r" b="b"/>
            <a:pathLst>
              <a:path w="5999480" h="984884">
                <a:moveTo>
                  <a:pt x="5849107" y="984745"/>
                </a:moveTo>
                <a:lnTo>
                  <a:pt x="150201" y="984745"/>
                </a:lnTo>
                <a:lnTo>
                  <a:pt x="102799" y="977054"/>
                </a:lnTo>
                <a:lnTo>
                  <a:pt x="61576" y="955651"/>
                </a:lnTo>
                <a:lnTo>
                  <a:pt x="29034" y="923044"/>
                </a:lnTo>
                <a:lnTo>
                  <a:pt x="7675" y="881738"/>
                </a:lnTo>
                <a:lnTo>
                  <a:pt x="0" y="834240"/>
                </a:lnTo>
                <a:lnTo>
                  <a:pt x="0" y="150505"/>
                </a:lnTo>
                <a:lnTo>
                  <a:pt x="7675" y="103007"/>
                </a:lnTo>
                <a:lnTo>
                  <a:pt x="29034" y="61701"/>
                </a:lnTo>
                <a:lnTo>
                  <a:pt x="61576" y="29093"/>
                </a:lnTo>
                <a:lnTo>
                  <a:pt x="102799" y="7691"/>
                </a:lnTo>
                <a:lnTo>
                  <a:pt x="150201" y="0"/>
                </a:lnTo>
                <a:lnTo>
                  <a:pt x="5849107" y="0"/>
                </a:lnTo>
                <a:lnTo>
                  <a:pt x="5896504" y="7691"/>
                </a:lnTo>
                <a:lnTo>
                  <a:pt x="5937725" y="29093"/>
                </a:lnTo>
                <a:lnTo>
                  <a:pt x="5970269" y="61701"/>
                </a:lnTo>
                <a:lnTo>
                  <a:pt x="5991632" y="103007"/>
                </a:lnTo>
                <a:lnTo>
                  <a:pt x="5999309" y="150505"/>
                </a:lnTo>
                <a:lnTo>
                  <a:pt x="5999309" y="834240"/>
                </a:lnTo>
                <a:lnTo>
                  <a:pt x="5991632" y="881738"/>
                </a:lnTo>
                <a:lnTo>
                  <a:pt x="5970269" y="923044"/>
                </a:lnTo>
                <a:lnTo>
                  <a:pt x="5937725" y="955651"/>
                </a:lnTo>
                <a:lnTo>
                  <a:pt x="5896504" y="977054"/>
                </a:lnTo>
                <a:lnTo>
                  <a:pt x="5849107" y="984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1585" y="3074852"/>
            <a:ext cx="1880235" cy="549910"/>
          </a:xfrm>
          <a:custGeom>
            <a:avLst/>
            <a:gdLst/>
            <a:ahLst/>
            <a:cxnLst/>
            <a:rect l="l" t="t" r="r" b="b"/>
            <a:pathLst>
              <a:path w="1880234" h="549910">
                <a:moveTo>
                  <a:pt x="1535539" y="549357"/>
                </a:moveTo>
                <a:lnTo>
                  <a:pt x="1513914" y="545071"/>
                </a:lnTo>
                <a:lnTo>
                  <a:pt x="1496765" y="533131"/>
                </a:lnTo>
                <a:lnTo>
                  <a:pt x="1485468" y="514911"/>
                </a:lnTo>
                <a:lnTo>
                  <a:pt x="1481396" y="491788"/>
                </a:lnTo>
                <a:lnTo>
                  <a:pt x="1481396" y="369875"/>
                </a:lnTo>
                <a:lnTo>
                  <a:pt x="92869" y="369875"/>
                </a:lnTo>
                <a:lnTo>
                  <a:pt x="56627" y="361827"/>
                </a:lnTo>
                <a:lnTo>
                  <a:pt x="27118" y="341326"/>
                </a:lnTo>
                <a:lnTo>
                  <a:pt x="7267" y="311300"/>
                </a:lnTo>
                <a:lnTo>
                  <a:pt x="0" y="274678"/>
                </a:lnTo>
                <a:lnTo>
                  <a:pt x="7267" y="238057"/>
                </a:lnTo>
                <a:lnTo>
                  <a:pt x="27118" y="208031"/>
                </a:lnTo>
                <a:lnTo>
                  <a:pt x="56627" y="187530"/>
                </a:lnTo>
                <a:lnTo>
                  <a:pt x="92869" y="179482"/>
                </a:lnTo>
                <a:lnTo>
                  <a:pt x="1481396" y="179482"/>
                </a:lnTo>
                <a:lnTo>
                  <a:pt x="1481396" y="57569"/>
                </a:lnTo>
                <a:lnTo>
                  <a:pt x="1485468" y="34446"/>
                </a:lnTo>
                <a:lnTo>
                  <a:pt x="1496765" y="16226"/>
                </a:lnTo>
                <a:lnTo>
                  <a:pt x="1513914" y="4285"/>
                </a:lnTo>
                <a:lnTo>
                  <a:pt x="1535539" y="0"/>
                </a:lnTo>
                <a:lnTo>
                  <a:pt x="1546454" y="917"/>
                </a:lnTo>
                <a:lnTo>
                  <a:pt x="1850242" y="218990"/>
                </a:lnTo>
                <a:lnTo>
                  <a:pt x="1877947" y="258940"/>
                </a:lnTo>
                <a:lnTo>
                  <a:pt x="1879945" y="274678"/>
                </a:lnTo>
                <a:lnTo>
                  <a:pt x="1877947" y="290259"/>
                </a:lnTo>
                <a:lnTo>
                  <a:pt x="1850242" y="330367"/>
                </a:lnTo>
                <a:lnTo>
                  <a:pt x="1577650" y="534307"/>
                </a:lnTo>
                <a:lnTo>
                  <a:pt x="1546454" y="548381"/>
                </a:lnTo>
                <a:lnTo>
                  <a:pt x="1535539" y="549357"/>
                </a:lnTo>
                <a:close/>
              </a:path>
            </a:pathLst>
          </a:custGeom>
          <a:solidFill>
            <a:srgbClr val="54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4783" y="1003968"/>
            <a:ext cx="574357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-40" dirty="0">
                <a:solidFill>
                  <a:srgbClr val="0048CC"/>
                </a:solidFill>
                <a:latin typeface="Noto Sans"/>
                <a:cs typeface="Noto Sans"/>
              </a:rPr>
              <a:t>Technology</a:t>
            </a:r>
            <a:r>
              <a:rPr sz="5200" b="1" spc="-85" dirty="0">
                <a:solidFill>
                  <a:srgbClr val="0048CC"/>
                </a:solidFill>
                <a:latin typeface="Noto Sans"/>
                <a:cs typeface="Noto Sans"/>
              </a:rPr>
              <a:t> </a:t>
            </a:r>
            <a:r>
              <a:rPr sz="5200" b="1" spc="-5" dirty="0">
                <a:solidFill>
                  <a:srgbClr val="0048CC"/>
                </a:solidFill>
                <a:latin typeface="Noto Sans"/>
                <a:cs typeface="Noto Sans"/>
              </a:rPr>
              <a:t>Stack</a:t>
            </a:r>
            <a:endParaRPr sz="52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6198" y="2891335"/>
            <a:ext cx="376491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10" dirty="0">
                <a:solidFill>
                  <a:srgbClr val="0048CC"/>
                </a:solidFill>
                <a:latin typeface="Arial"/>
                <a:cs typeface="Arial"/>
              </a:rPr>
              <a:t>FRONT</a:t>
            </a:r>
            <a:r>
              <a:rPr sz="5200" spc="-180" dirty="0">
                <a:solidFill>
                  <a:srgbClr val="0048CC"/>
                </a:solidFill>
                <a:latin typeface="Arial"/>
                <a:cs typeface="Arial"/>
              </a:rPr>
              <a:t> </a:t>
            </a:r>
            <a:r>
              <a:rPr sz="5200" spc="-95" dirty="0">
                <a:solidFill>
                  <a:srgbClr val="0048CC"/>
                </a:solidFill>
                <a:latin typeface="Arial"/>
                <a:cs typeface="Arial"/>
              </a:rPr>
              <a:t>END</a:t>
            </a:r>
            <a:endParaRPr sz="5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8260" y="6526017"/>
            <a:ext cx="244094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160" dirty="0">
                <a:solidFill>
                  <a:srgbClr val="0048CC"/>
                </a:solidFill>
                <a:latin typeface="Arial"/>
                <a:cs typeface="Arial"/>
              </a:rPr>
              <a:t>DESIGN</a:t>
            </a:r>
            <a:endParaRPr sz="5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88769" y="6526017"/>
            <a:ext cx="2075814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285" dirty="0">
                <a:solidFill>
                  <a:srgbClr val="0048CC"/>
                </a:solidFill>
                <a:latin typeface="Arial"/>
                <a:cs typeface="Arial"/>
              </a:rPr>
              <a:t>F</a:t>
            </a:r>
            <a:r>
              <a:rPr sz="5200" spc="-114" dirty="0">
                <a:solidFill>
                  <a:srgbClr val="0048CC"/>
                </a:solidFill>
                <a:latin typeface="Arial"/>
                <a:cs typeface="Arial"/>
              </a:rPr>
              <a:t>I</a:t>
            </a:r>
            <a:r>
              <a:rPr sz="5200" spc="-285" dirty="0">
                <a:solidFill>
                  <a:srgbClr val="0048CC"/>
                </a:solidFill>
                <a:latin typeface="Arial"/>
                <a:cs typeface="Arial"/>
              </a:rPr>
              <a:t>G</a:t>
            </a:r>
            <a:r>
              <a:rPr sz="5200" spc="35" dirty="0">
                <a:solidFill>
                  <a:srgbClr val="0048CC"/>
                </a:solidFill>
                <a:latin typeface="Arial"/>
                <a:cs typeface="Arial"/>
              </a:rPr>
              <a:t>M</a:t>
            </a:r>
            <a:r>
              <a:rPr sz="5200" spc="310" dirty="0">
                <a:solidFill>
                  <a:srgbClr val="0048CC"/>
                </a:solidFill>
                <a:latin typeface="Arial"/>
                <a:cs typeface="Arial"/>
              </a:rPr>
              <a:t>A</a:t>
            </a:r>
            <a:endParaRPr sz="5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99103" y="2891335"/>
            <a:ext cx="285559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285" dirty="0">
                <a:solidFill>
                  <a:srgbClr val="0048CC"/>
                </a:solidFill>
                <a:latin typeface="Arial"/>
                <a:cs typeface="Arial"/>
              </a:rPr>
              <a:t>F</a:t>
            </a:r>
            <a:r>
              <a:rPr sz="5200" spc="-90" dirty="0">
                <a:solidFill>
                  <a:srgbClr val="0048CC"/>
                </a:solidFill>
                <a:latin typeface="Arial"/>
                <a:cs typeface="Arial"/>
              </a:rPr>
              <a:t>L</a:t>
            </a:r>
            <a:r>
              <a:rPr sz="5200" dirty="0">
                <a:solidFill>
                  <a:srgbClr val="0048CC"/>
                </a:solidFill>
                <a:latin typeface="Arial"/>
                <a:cs typeface="Arial"/>
              </a:rPr>
              <a:t>U</a:t>
            </a:r>
            <a:r>
              <a:rPr sz="5200" spc="-75" dirty="0">
                <a:solidFill>
                  <a:srgbClr val="0048CC"/>
                </a:solidFill>
                <a:latin typeface="Arial"/>
                <a:cs typeface="Arial"/>
              </a:rPr>
              <a:t>TT</a:t>
            </a:r>
            <a:r>
              <a:rPr sz="5200" spc="-450" dirty="0">
                <a:solidFill>
                  <a:srgbClr val="0048CC"/>
                </a:solidFill>
                <a:latin typeface="Arial"/>
                <a:cs typeface="Arial"/>
              </a:rPr>
              <a:t>E</a:t>
            </a:r>
            <a:r>
              <a:rPr sz="5200" spc="-190" dirty="0">
                <a:solidFill>
                  <a:srgbClr val="0048CC"/>
                </a:solidFill>
                <a:latin typeface="Arial"/>
                <a:cs typeface="Arial"/>
              </a:rPr>
              <a:t>R</a:t>
            </a:r>
            <a:endParaRPr sz="5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1585" y="6709531"/>
            <a:ext cx="1880235" cy="549910"/>
          </a:xfrm>
          <a:custGeom>
            <a:avLst/>
            <a:gdLst/>
            <a:ahLst/>
            <a:cxnLst/>
            <a:rect l="l" t="t" r="r" b="b"/>
            <a:pathLst>
              <a:path w="1880234" h="549909">
                <a:moveTo>
                  <a:pt x="1535539" y="549357"/>
                </a:moveTo>
                <a:lnTo>
                  <a:pt x="1513914" y="545071"/>
                </a:lnTo>
                <a:lnTo>
                  <a:pt x="1496765" y="533131"/>
                </a:lnTo>
                <a:lnTo>
                  <a:pt x="1485468" y="514911"/>
                </a:lnTo>
                <a:lnTo>
                  <a:pt x="1481396" y="491788"/>
                </a:lnTo>
                <a:lnTo>
                  <a:pt x="1481396" y="369875"/>
                </a:lnTo>
                <a:lnTo>
                  <a:pt x="92869" y="369875"/>
                </a:lnTo>
                <a:lnTo>
                  <a:pt x="56627" y="361827"/>
                </a:lnTo>
                <a:lnTo>
                  <a:pt x="27118" y="341326"/>
                </a:lnTo>
                <a:lnTo>
                  <a:pt x="7267" y="311300"/>
                </a:lnTo>
                <a:lnTo>
                  <a:pt x="0" y="274678"/>
                </a:lnTo>
                <a:lnTo>
                  <a:pt x="7267" y="238057"/>
                </a:lnTo>
                <a:lnTo>
                  <a:pt x="27118" y="208031"/>
                </a:lnTo>
                <a:lnTo>
                  <a:pt x="56627" y="187530"/>
                </a:lnTo>
                <a:lnTo>
                  <a:pt x="92869" y="179482"/>
                </a:lnTo>
                <a:lnTo>
                  <a:pt x="1481396" y="179482"/>
                </a:lnTo>
                <a:lnTo>
                  <a:pt x="1481396" y="57569"/>
                </a:lnTo>
                <a:lnTo>
                  <a:pt x="1485468" y="34446"/>
                </a:lnTo>
                <a:lnTo>
                  <a:pt x="1496765" y="16226"/>
                </a:lnTo>
                <a:lnTo>
                  <a:pt x="1513914" y="4285"/>
                </a:lnTo>
                <a:lnTo>
                  <a:pt x="1535539" y="0"/>
                </a:lnTo>
                <a:lnTo>
                  <a:pt x="1546454" y="917"/>
                </a:lnTo>
                <a:lnTo>
                  <a:pt x="1850242" y="218990"/>
                </a:lnTo>
                <a:lnTo>
                  <a:pt x="1877947" y="258940"/>
                </a:lnTo>
                <a:lnTo>
                  <a:pt x="1879945" y="274678"/>
                </a:lnTo>
                <a:lnTo>
                  <a:pt x="1877947" y="290259"/>
                </a:lnTo>
                <a:lnTo>
                  <a:pt x="1850242" y="330367"/>
                </a:lnTo>
                <a:lnTo>
                  <a:pt x="1577650" y="534307"/>
                </a:lnTo>
                <a:lnTo>
                  <a:pt x="1546454" y="548381"/>
                </a:lnTo>
                <a:lnTo>
                  <a:pt x="1535539" y="549357"/>
                </a:lnTo>
                <a:close/>
              </a:path>
            </a:pathLst>
          </a:custGeom>
          <a:solidFill>
            <a:srgbClr val="54A3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7916753" y="829308"/>
              <a:ext cx="9217660" cy="8645525"/>
            </a:xfrm>
            <a:custGeom>
              <a:avLst/>
              <a:gdLst/>
              <a:ahLst/>
              <a:cxnLst/>
              <a:rect l="l" t="t" r="r" b="b"/>
              <a:pathLst>
                <a:path w="9217660" h="8645525">
                  <a:moveTo>
                    <a:pt x="8916235" y="8645522"/>
                  </a:moveTo>
                  <a:lnTo>
                    <a:pt x="301269" y="8645522"/>
                  </a:lnTo>
                  <a:lnTo>
                    <a:pt x="252494" y="8641564"/>
                  </a:lnTo>
                  <a:lnTo>
                    <a:pt x="206191" y="8630108"/>
                  </a:lnTo>
                  <a:lnTo>
                    <a:pt x="162986" y="8611783"/>
                  </a:lnTo>
                  <a:lnTo>
                    <a:pt x="123508" y="8587215"/>
                  </a:lnTo>
                  <a:lnTo>
                    <a:pt x="88382" y="8557034"/>
                  </a:lnTo>
                  <a:lnTo>
                    <a:pt x="58237" y="8521866"/>
                  </a:lnTo>
                  <a:lnTo>
                    <a:pt x="33699" y="8482340"/>
                  </a:lnTo>
                  <a:lnTo>
                    <a:pt x="15395" y="8439083"/>
                  </a:lnTo>
                  <a:lnTo>
                    <a:pt x="3953" y="8392725"/>
                  </a:lnTo>
                  <a:lnTo>
                    <a:pt x="0" y="8343891"/>
                  </a:lnTo>
                  <a:lnTo>
                    <a:pt x="0" y="301631"/>
                  </a:lnTo>
                  <a:lnTo>
                    <a:pt x="3953" y="252797"/>
                  </a:lnTo>
                  <a:lnTo>
                    <a:pt x="15395" y="206438"/>
                  </a:lnTo>
                  <a:lnTo>
                    <a:pt x="33699" y="163182"/>
                  </a:lnTo>
                  <a:lnTo>
                    <a:pt x="58237" y="123656"/>
                  </a:lnTo>
                  <a:lnTo>
                    <a:pt x="88382" y="88488"/>
                  </a:lnTo>
                  <a:lnTo>
                    <a:pt x="123508" y="58307"/>
                  </a:lnTo>
                  <a:lnTo>
                    <a:pt x="162986" y="33739"/>
                  </a:lnTo>
                  <a:lnTo>
                    <a:pt x="206191" y="15413"/>
                  </a:lnTo>
                  <a:lnTo>
                    <a:pt x="252494" y="3958"/>
                  </a:lnTo>
                  <a:lnTo>
                    <a:pt x="301269" y="0"/>
                  </a:lnTo>
                  <a:lnTo>
                    <a:pt x="8916235" y="0"/>
                  </a:lnTo>
                  <a:lnTo>
                    <a:pt x="8965010" y="3958"/>
                  </a:lnTo>
                  <a:lnTo>
                    <a:pt x="9011313" y="15413"/>
                  </a:lnTo>
                  <a:lnTo>
                    <a:pt x="9054517" y="33739"/>
                  </a:lnTo>
                  <a:lnTo>
                    <a:pt x="9093996" y="58307"/>
                  </a:lnTo>
                  <a:lnTo>
                    <a:pt x="9129122" y="88488"/>
                  </a:lnTo>
                  <a:lnTo>
                    <a:pt x="9159267" y="123656"/>
                  </a:lnTo>
                  <a:lnTo>
                    <a:pt x="9183805" y="163182"/>
                  </a:lnTo>
                  <a:lnTo>
                    <a:pt x="9202109" y="206438"/>
                  </a:lnTo>
                  <a:lnTo>
                    <a:pt x="9213551" y="252797"/>
                  </a:lnTo>
                  <a:lnTo>
                    <a:pt x="9217504" y="301631"/>
                  </a:lnTo>
                  <a:lnTo>
                    <a:pt x="9217504" y="8343891"/>
                  </a:lnTo>
                  <a:lnTo>
                    <a:pt x="9213551" y="8392725"/>
                  </a:lnTo>
                  <a:lnTo>
                    <a:pt x="9202109" y="8439083"/>
                  </a:lnTo>
                  <a:lnTo>
                    <a:pt x="9183805" y="8482340"/>
                  </a:lnTo>
                  <a:lnTo>
                    <a:pt x="9159267" y="8521866"/>
                  </a:lnTo>
                  <a:lnTo>
                    <a:pt x="9129122" y="8557034"/>
                  </a:lnTo>
                  <a:lnTo>
                    <a:pt x="9093996" y="8587215"/>
                  </a:lnTo>
                  <a:lnTo>
                    <a:pt x="9054517" y="8611783"/>
                  </a:lnTo>
                  <a:lnTo>
                    <a:pt x="9011313" y="8630108"/>
                  </a:lnTo>
                  <a:lnTo>
                    <a:pt x="8965010" y="8641564"/>
                  </a:lnTo>
                  <a:lnTo>
                    <a:pt x="8916235" y="8645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34116" y="829833"/>
              <a:ext cx="8926195" cy="7246620"/>
            </a:xfrm>
            <a:custGeom>
              <a:avLst/>
              <a:gdLst/>
              <a:ahLst/>
              <a:cxnLst/>
              <a:rect l="l" t="t" r="r" b="b"/>
              <a:pathLst>
                <a:path w="8926194" h="7246620">
                  <a:moveTo>
                    <a:pt x="8624844" y="7246292"/>
                  </a:moveTo>
                  <a:lnTo>
                    <a:pt x="301057" y="7246292"/>
                  </a:lnTo>
                  <a:lnTo>
                    <a:pt x="252317" y="7242333"/>
                  </a:lnTo>
                  <a:lnTo>
                    <a:pt x="206046" y="7230878"/>
                  </a:lnTo>
                  <a:lnTo>
                    <a:pt x="162872" y="7212552"/>
                  </a:lnTo>
                  <a:lnTo>
                    <a:pt x="123421" y="7187984"/>
                  </a:lnTo>
                  <a:lnTo>
                    <a:pt x="88320" y="7157803"/>
                  </a:lnTo>
                  <a:lnTo>
                    <a:pt x="58196" y="7122635"/>
                  </a:lnTo>
                  <a:lnTo>
                    <a:pt x="33675" y="7083109"/>
                  </a:lnTo>
                  <a:lnTo>
                    <a:pt x="15384" y="7039853"/>
                  </a:lnTo>
                  <a:lnTo>
                    <a:pt x="3950" y="6993494"/>
                  </a:lnTo>
                  <a:lnTo>
                    <a:pt x="0" y="6944660"/>
                  </a:lnTo>
                  <a:lnTo>
                    <a:pt x="0" y="301631"/>
                  </a:lnTo>
                  <a:lnTo>
                    <a:pt x="3950" y="252797"/>
                  </a:lnTo>
                  <a:lnTo>
                    <a:pt x="15384" y="206438"/>
                  </a:lnTo>
                  <a:lnTo>
                    <a:pt x="33675" y="163182"/>
                  </a:lnTo>
                  <a:lnTo>
                    <a:pt x="58196" y="123656"/>
                  </a:lnTo>
                  <a:lnTo>
                    <a:pt x="88320" y="88488"/>
                  </a:lnTo>
                  <a:lnTo>
                    <a:pt x="123421" y="58307"/>
                  </a:lnTo>
                  <a:lnTo>
                    <a:pt x="162872" y="33739"/>
                  </a:lnTo>
                  <a:lnTo>
                    <a:pt x="206046" y="15413"/>
                  </a:lnTo>
                  <a:lnTo>
                    <a:pt x="252317" y="3958"/>
                  </a:lnTo>
                  <a:lnTo>
                    <a:pt x="301057" y="0"/>
                  </a:lnTo>
                  <a:lnTo>
                    <a:pt x="8624844" y="0"/>
                  </a:lnTo>
                  <a:lnTo>
                    <a:pt x="8673585" y="3958"/>
                  </a:lnTo>
                  <a:lnTo>
                    <a:pt x="8719855" y="15413"/>
                  </a:lnTo>
                  <a:lnTo>
                    <a:pt x="8763030" y="33739"/>
                  </a:lnTo>
                  <a:lnTo>
                    <a:pt x="8802480" y="58307"/>
                  </a:lnTo>
                  <a:lnTo>
                    <a:pt x="8837581" y="88488"/>
                  </a:lnTo>
                  <a:lnTo>
                    <a:pt x="8867706" y="123656"/>
                  </a:lnTo>
                  <a:lnTo>
                    <a:pt x="8892226" y="163182"/>
                  </a:lnTo>
                  <a:lnTo>
                    <a:pt x="8910517" y="206438"/>
                  </a:lnTo>
                  <a:lnTo>
                    <a:pt x="8921951" y="252797"/>
                  </a:lnTo>
                  <a:lnTo>
                    <a:pt x="8925902" y="301631"/>
                  </a:lnTo>
                  <a:lnTo>
                    <a:pt x="8925902" y="6944660"/>
                  </a:lnTo>
                  <a:lnTo>
                    <a:pt x="8921951" y="6993494"/>
                  </a:lnTo>
                  <a:lnTo>
                    <a:pt x="8910517" y="7039853"/>
                  </a:lnTo>
                  <a:lnTo>
                    <a:pt x="8892226" y="7083109"/>
                  </a:lnTo>
                  <a:lnTo>
                    <a:pt x="8867706" y="7122635"/>
                  </a:lnTo>
                  <a:lnTo>
                    <a:pt x="8837581" y="7157803"/>
                  </a:lnTo>
                  <a:lnTo>
                    <a:pt x="8802480" y="7187984"/>
                  </a:lnTo>
                  <a:lnTo>
                    <a:pt x="8763030" y="7212552"/>
                  </a:lnTo>
                  <a:lnTo>
                    <a:pt x="8719855" y="7230878"/>
                  </a:lnTo>
                  <a:lnTo>
                    <a:pt x="8673585" y="7242333"/>
                  </a:lnTo>
                  <a:lnTo>
                    <a:pt x="8624844" y="7246292"/>
                  </a:lnTo>
                  <a:close/>
                </a:path>
              </a:pathLst>
            </a:custGeom>
            <a:solidFill>
              <a:srgbClr val="004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22265" y="4632087"/>
              <a:ext cx="1956435" cy="1849120"/>
            </a:xfrm>
            <a:custGeom>
              <a:avLst/>
              <a:gdLst/>
              <a:ahLst/>
              <a:cxnLst/>
              <a:rect l="l" t="t" r="r" b="b"/>
              <a:pathLst>
                <a:path w="1956434" h="1849120">
                  <a:moveTo>
                    <a:pt x="37384" y="75494"/>
                  </a:moveTo>
                  <a:lnTo>
                    <a:pt x="22913" y="72528"/>
                  </a:lnTo>
                  <a:lnTo>
                    <a:pt x="11021" y="64470"/>
                  </a:lnTo>
                  <a:lnTo>
                    <a:pt x="2965" y="52574"/>
                  </a:lnTo>
                  <a:lnTo>
                    <a:pt x="0" y="38099"/>
                  </a:lnTo>
                  <a:lnTo>
                    <a:pt x="2965" y="23625"/>
                  </a:lnTo>
                  <a:lnTo>
                    <a:pt x="11021" y="11729"/>
                  </a:lnTo>
                  <a:lnTo>
                    <a:pt x="22913" y="3671"/>
                  </a:lnTo>
                  <a:lnTo>
                    <a:pt x="37384" y="705"/>
                  </a:lnTo>
                  <a:lnTo>
                    <a:pt x="52152" y="3671"/>
                  </a:lnTo>
                  <a:lnTo>
                    <a:pt x="64011" y="11729"/>
                  </a:lnTo>
                  <a:lnTo>
                    <a:pt x="71902" y="23625"/>
                  </a:lnTo>
                  <a:lnTo>
                    <a:pt x="74768" y="38099"/>
                  </a:lnTo>
                  <a:lnTo>
                    <a:pt x="71803" y="52574"/>
                  </a:lnTo>
                  <a:lnTo>
                    <a:pt x="63746" y="64470"/>
                  </a:lnTo>
                  <a:lnTo>
                    <a:pt x="51855" y="72528"/>
                  </a:lnTo>
                  <a:lnTo>
                    <a:pt x="37384" y="75494"/>
                  </a:lnTo>
                  <a:close/>
                </a:path>
                <a:path w="1956434" h="1849120">
                  <a:moveTo>
                    <a:pt x="507856" y="74788"/>
                  </a:moveTo>
                  <a:lnTo>
                    <a:pt x="493385" y="71823"/>
                  </a:lnTo>
                  <a:lnTo>
                    <a:pt x="481494" y="63764"/>
                  </a:lnTo>
                  <a:lnTo>
                    <a:pt x="473437" y="51869"/>
                  </a:lnTo>
                  <a:lnTo>
                    <a:pt x="470472" y="37394"/>
                  </a:lnTo>
                  <a:lnTo>
                    <a:pt x="473437" y="22919"/>
                  </a:lnTo>
                  <a:lnTo>
                    <a:pt x="481494" y="11024"/>
                  </a:lnTo>
                  <a:lnTo>
                    <a:pt x="493385" y="2965"/>
                  </a:lnTo>
                  <a:lnTo>
                    <a:pt x="507856" y="0"/>
                  </a:lnTo>
                  <a:lnTo>
                    <a:pt x="522327" y="2965"/>
                  </a:lnTo>
                  <a:lnTo>
                    <a:pt x="534219" y="11024"/>
                  </a:lnTo>
                  <a:lnTo>
                    <a:pt x="542275" y="22919"/>
                  </a:lnTo>
                  <a:lnTo>
                    <a:pt x="545240" y="37394"/>
                  </a:lnTo>
                  <a:lnTo>
                    <a:pt x="542275" y="51869"/>
                  </a:lnTo>
                  <a:lnTo>
                    <a:pt x="534219" y="63764"/>
                  </a:lnTo>
                  <a:lnTo>
                    <a:pt x="522327" y="71823"/>
                  </a:lnTo>
                  <a:lnTo>
                    <a:pt x="507856" y="74788"/>
                  </a:lnTo>
                  <a:close/>
                </a:path>
                <a:path w="1956434" h="1849120">
                  <a:moveTo>
                    <a:pt x="977623" y="74788"/>
                  </a:moveTo>
                  <a:lnTo>
                    <a:pt x="963152" y="71823"/>
                  </a:lnTo>
                  <a:lnTo>
                    <a:pt x="951261" y="63764"/>
                  </a:lnTo>
                  <a:lnTo>
                    <a:pt x="943204" y="51869"/>
                  </a:lnTo>
                  <a:lnTo>
                    <a:pt x="940239" y="37394"/>
                  </a:lnTo>
                  <a:lnTo>
                    <a:pt x="943204" y="22919"/>
                  </a:lnTo>
                  <a:lnTo>
                    <a:pt x="951261" y="11024"/>
                  </a:lnTo>
                  <a:lnTo>
                    <a:pt x="963152" y="2965"/>
                  </a:lnTo>
                  <a:lnTo>
                    <a:pt x="977623" y="0"/>
                  </a:lnTo>
                  <a:lnTo>
                    <a:pt x="992392" y="2965"/>
                  </a:lnTo>
                  <a:lnTo>
                    <a:pt x="1004251" y="11024"/>
                  </a:lnTo>
                  <a:lnTo>
                    <a:pt x="1012142" y="22919"/>
                  </a:lnTo>
                  <a:lnTo>
                    <a:pt x="1015007" y="37394"/>
                  </a:lnTo>
                  <a:lnTo>
                    <a:pt x="1012042" y="51869"/>
                  </a:lnTo>
                  <a:lnTo>
                    <a:pt x="1003986" y="63764"/>
                  </a:lnTo>
                  <a:lnTo>
                    <a:pt x="992094" y="71823"/>
                  </a:lnTo>
                  <a:lnTo>
                    <a:pt x="977623" y="74788"/>
                  </a:lnTo>
                  <a:close/>
                </a:path>
                <a:path w="1956434" h="1849120">
                  <a:moveTo>
                    <a:pt x="1448096" y="74788"/>
                  </a:moveTo>
                  <a:lnTo>
                    <a:pt x="1433625" y="71823"/>
                  </a:lnTo>
                  <a:lnTo>
                    <a:pt x="1421733" y="63764"/>
                  </a:lnTo>
                  <a:lnTo>
                    <a:pt x="1413677" y="51869"/>
                  </a:lnTo>
                  <a:lnTo>
                    <a:pt x="1410712" y="37394"/>
                  </a:lnTo>
                  <a:lnTo>
                    <a:pt x="1413677" y="22919"/>
                  </a:lnTo>
                  <a:lnTo>
                    <a:pt x="1421733" y="11024"/>
                  </a:lnTo>
                  <a:lnTo>
                    <a:pt x="1433625" y="2965"/>
                  </a:lnTo>
                  <a:lnTo>
                    <a:pt x="1448096" y="0"/>
                  </a:lnTo>
                  <a:lnTo>
                    <a:pt x="1462567" y="2965"/>
                  </a:lnTo>
                  <a:lnTo>
                    <a:pt x="1474458" y="11024"/>
                  </a:lnTo>
                  <a:lnTo>
                    <a:pt x="1482515" y="22919"/>
                  </a:lnTo>
                  <a:lnTo>
                    <a:pt x="1485480" y="37394"/>
                  </a:lnTo>
                  <a:lnTo>
                    <a:pt x="1482515" y="51869"/>
                  </a:lnTo>
                  <a:lnTo>
                    <a:pt x="1474458" y="63764"/>
                  </a:lnTo>
                  <a:lnTo>
                    <a:pt x="1462567" y="71823"/>
                  </a:lnTo>
                  <a:lnTo>
                    <a:pt x="1448096" y="74788"/>
                  </a:lnTo>
                  <a:close/>
                </a:path>
                <a:path w="1956434" h="1849120">
                  <a:moveTo>
                    <a:pt x="1917863" y="75494"/>
                  </a:moveTo>
                  <a:lnTo>
                    <a:pt x="1903392" y="72528"/>
                  </a:lnTo>
                  <a:lnTo>
                    <a:pt x="1891500" y="64470"/>
                  </a:lnTo>
                  <a:lnTo>
                    <a:pt x="1883444" y="52574"/>
                  </a:lnTo>
                  <a:lnTo>
                    <a:pt x="1880479" y="38099"/>
                  </a:lnTo>
                  <a:lnTo>
                    <a:pt x="1883444" y="23625"/>
                  </a:lnTo>
                  <a:lnTo>
                    <a:pt x="1891500" y="11729"/>
                  </a:lnTo>
                  <a:lnTo>
                    <a:pt x="1903392" y="3671"/>
                  </a:lnTo>
                  <a:lnTo>
                    <a:pt x="1917863" y="705"/>
                  </a:lnTo>
                  <a:lnTo>
                    <a:pt x="1932334" y="3671"/>
                  </a:lnTo>
                  <a:lnTo>
                    <a:pt x="1944226" y="11729"/>
                  </a:lnTo>
                  <a:lnTo>
                    <a:pt x="1952282" y="23625"/>
                  </a:lnTo>
                  <a:lnTo>
                    <a:pt x="1955247" y="38099"/>
                  </a:lnTo>
                  <a:lnTo>
                    <a:pt x="1952282" y="52574"/>
                  </a:lnTo>
                  <a:lnTo>
                    <a:pt x="1944226" y="64470"/>
                  </a:lnTo>
                  <a:lnTo>
                    <a:pt x="1932334" y="72528"/>
                  </a:lnTo>
                  <a:lnTo>
                    <a:pt x="1917863" y="75494"/>
                  </a:lnTo>
                  <a:close/>
                </a:path>
                <a:path w="1956434" h="1849120">
                  <a:moveTo>
                    <a:pt x="37384" y="508704"/>
                  </a:moveTo>
                  <a:lnTo>
                    <a:pt x="22913" y="505738"/>
                  </a:lnTo>
                  <a:lnTo>
                    <a:pt x="11021" y="497680"/>
                  </a:lnTo>
                  <a:lnTo>
                    <a:pt x="2964" y="485785"/>
                  </a:lnTo>
                  <a:lnTo>
                    <a:pt x="0" y="471310"/>
                  </a:lnTo>
                  <a:lnTo>
                    <a:pt x="2964" y="456835"/>
                  </a:lnTo>
                  <a:lnTo>
                    <a:pt x="11021" y="444940"/>
                  </a:lnTo>
                  <a:lnTo>
                    <a:pt x="22913" y="436881"/>
                  </a:lnTo>
                  <a:lnTo>
                    <a:pt x="37384" y="433915"/>
                  </a:lnTo>
                  <a:lnTo>
                    <a:pt x="52251" y="436881"/>
                  </a:lnTo>
                  <a:lnTo>
                    <a:pt x="64275" y="444940"/>
                  </a:lnTo>
                  <a:lnTo>
                    <a:pt x="72200" y="456835"/>
                  </a:lnTo>
                  <a:lnTo>
                    <a:pt x="74768" y="471310"/>
                  </a:lnTo>
                  <a:lnTo>
                    <a:pt x="71803" y="485785"/>
                  </a:lnTo>
                  <a:lnTo>
                    <a:pt x="63746" y="497680"/>
                  </a:lnTo>
                  <a:lnTo>
                    <a:pt x="51855" y="505738"/>
                  </a:lnTo>
                  <a:lnTo>
                    <a:pt x="37384" y="508704"/>
                  </a:lnTo>
                  <a:close/>
                </a:path>
                <a:path w="1956434" h="1849120">
                  <a:moveTo>
                    <a:pt x="507856" y="508704"/>
                  </a:moveTo>
                  <a:lnTo>
                    <a:pt x="493385" y="505738"/>
                  </a:lnTo>
                  <a:lnTo>
                    <a:pt x="481494" y="497680"/>
                  </a:lnTo>
                  <a:lnTo>
                    <a:pt x="473437" y="485785"/>
                  </a:lnTo>
                  <a:lnTo>
                    <a:pt x="470472" y="471310"/>
                  </a:lnTo>
                  <a:lnTo>
                    <a:pt x="473437" y="456835"/>
                  </a:lnTo>
                  <a:lnTo>
                    <a:pt x="481494" y="444940"/>
                  </a:lnTo>
                  <a:lnTo>
                    <a:pt x="493385" y="436881"/>
                  </a:lnTo>
                  <a:lnTo>
                    <a:pt x="507856" y="433915"/>
                  </a:lnTo>
                  <a:lnTo>
                    <a:pt x="522327" y="436881"/>
                  </a:lnTo>
                  <a:lnTo>
                    <a:pt x="534219" y="444940"/>
                  </a:lnTo>
                  <a:lnTo>
                    <a:pt x="542275" y="456835"/>
                  </a:lnTo>
                  <a:lnTo>
                    <a:pt x="545240" y="471310"/>
                  </a:lnTo>
                  <a:lnTo>
                    <a:pt x="542275" y="485785"/>
                  </a:lnTo>
                  <a:lnTo>
                    <a:pt x="534219" y="497680"/>
                  </a:lnTo>
                  <a:lnTo>
                    <a:pt x="522327" y="505738"/>
                  </a:lnTo>
                  <a:lnTo>
                    <a:pt x="507856" y="508704"/>
                  </a:lnTo>
                  <a:close/>
                </a:path>
                <a:path w="1956434" h="1849120">
                  <a:moveTo>
                    <a:pt x="977623" y="508704"/>
                  </a:moveTo>
                  <a:lnTo>
                    <a:pt x="963152" y="505738"/>
                  </a:lnTo>
                  <a:lnTo>
                    <a:pt x="951261" y="497680"/>
                  </a:lnTo>
                  <a:lnTo>
                    <a:pt x="943204" y="485785"/>
                  </a:lnTo>
                  <a:lnTo>
                    <a:pt x="940239" y="471310"/>
                  </a:lnTo>
                  <a:lnTo>
                    <a:pt x="943204" y="456835"/>
                  </a:lnTo>
                  <a:lnTo>
                    <a:pt x="951261" y="444940"/>
                  </a:lnTo>
                  <a:lnTo>
                    <a:pt x="963152" y="436881"/>
                  </a:lnTo>
                  <a:lnTo>
                    <a:pt x="977623" y="433915"/>
                  </a:lnTo>
                  <a:lnTo>
                    <a:pt x="992491" y="436881"/>
                  </a:lnTo>
                  <a:lnTo>
                    <a:pt x="1004515" y="444940"/>
                  </a:lnTo>
                  <a:lnTo>
                    <a:pt x="1012439" y="456835"/>
                  </a:lnTo>
                  <a:lnTo>
                    <a:pt x="1015007" y="471310"/>
                  </a:lnTo>
                  <a:lnTo>
                    <a:pt x="1012042" y="485785"/>
                  </a:lnTo>
                  <a:lnTo>
                    <a:pt x="1003986" y="497680"/>
                  </a:lnTo>
                  <a:lnTo>
                    <a:pt x="992094" y="505738"/>
                  </a:lnTo>
                  <a:lnTo>
                    <a:pt x="977623" y="508704"/>
                  </a:lnTo>
                  <a:close/>
                </a:path>
                <a:path w="1956434" h="1849120">
                  <a:moveTo>
                    <a:pt x="1448096" y="508704"/>
                  </a:moveTo>
                  <a:lnTo>
                    <a:pt x="1433625" y="505738"/>
                  </a:lnTo>
                  <a:lnTo>
                    <a:pt x="1421733" y="497680"/>
                  </a:lnTo>
                  <a:lnTo>
                    <a:pt x="1413677" y="485785"/>
                  </a:lnTo>
                  <a:lnTo>
                    <a:pt x="1410712" y="471310"/>
                  </a:lnTo>
                  <a:lnTo>
                    <a:pt x="1413677" y="456835"/>
                  </a:lnTo>
                  <a:lnTo>
                    <a:pt x="1421733" y="444940"/>
                  </a:lnTo>
                  <a:lnTo>
                    <a:pt x="1433625" y="436881"/>
                  </a:lnTo>
                  <a:lnTo>
                    <a:pt x="1448096" y="433915"/>
                  </a:lnTo>
                  <a:lnTo>
                    <a:pt x="1462864" y="436881"/>
                  </a:lnTo>
                  <a:lnTo>
                    <a:pt x="1474723" y="444940"/>
                  </a:lnTo>
                  <a:lnTo>
                    <a:pt x="1482614" y="456835"/>
                  </a:lnTo>
                  <a:lnTo>
                    <a:pt x="1485480" y="471310"/>
                  </a:lnTo>
                  <a:lnTo>
                    <a:pt x="1482515" y="485785"/>
                  </a:lnTo>
                  <a:lnTo>
                    <a:pt x="1474458" y="497680"/>
                  </a:lnTo>
                  <a:lnTo>
                    <a:pt x="1462567" y="505738"/>
                  </a:lnTo>
                  <a:lnTo>
                    <a:pt x="1448096" y="508704"/>
                  </a:lnTo>
                  <a:close/>
                </a:path>
                <a:path w="1956434" h="1849120">
                  <a:moveTo>
                    <a:pt x="1918568" y="508704"/>
                  </a:moveTo>
                  <a:lnTo>
                    <a:pt x="1904097" y="505738"/>
                  </a:lnTo>
                  <a:lnTo>
                    <a:pt x="1892206" y="497680"/>
                  </a:lnTo>
                  <a:lnTo>
                    <a:pt x="1884149" y="485785"/>
                  </a:lnTo>
                  <a:lnTo>
                    <a:pt x="1881184" y="471310"/>
                  </a:lnTo>
                  <a:lnTo>
                    <a:pt x="1884149" y="456835"/>
                  </a:lnTo>
                  <a:lnTo>
                    <a:pt x="1892206" y="444940"/>
                  </a:lnTo>
                  <a:lnTo>
                    <a:pt x="1904097" y="436881"/>
                  </a:lnTo>
                  <a:lnTo>
                    <a:pt x="1918568" y="433915"/>
                  </a:lnTo>
                  <a:lnTo>
                    <a:pt x="1933039" y="436881"/>
                  </a:lnTo>
                  <a:lnTo>
                    <a:pt x="1944931" y="444940"/>
                  </a:lnTo>
                  <a:lnTo>
                    <a:pt x="1952987" y="456835"/>
                  </a:lnTo>
                  <a:lnTo>
                    <a:pt x="1955952" y="471310"/>
                  </a:lnTo>
                  <a:lnTo>
                    <a:pt x="1952987" y="485785"/>
                  </a:lnTo>
                  <a:lnTo>
                    <a:pt x="1944931" y="497680"/>
                  </a:lnTo>
                  <a:lnTo>
                    <a:pt x="1933039" y="505738"/>
                  </a:lnTo>
                  <a:lnTo>
                    <a:pt x="1918568" y="508704"/>
                  </a:lnTo>
                  <a:close/>
                </a:path>
                <a:path w="1956434" h="1849120">
                  <a:moveTo>
                    <a:pt x="37383" y="955320"/>
                  </a:moveTo>
                  <a:lnTo>
                    <a:pt x="22912" y="952354"/>
                  </a:lnTo>
                  <a:lnTo>
                    <a:pt x="11021" y="944295"/>
                  </a:lnTo>
                  <a:lnTo>
                    <a:pt x="2964" y="932400"/>
                  </a:lnTo>
                  <a:lnTo>
                    <a:pt x="0" y="917925"/>
                  </a:lnTo>
                  <a:lnTo>
                    <a:pt x="2964" y="903450"/>
                  </a:lnTo>
                  <a:lnTo>
                    <a:pt x="11021" y="891555"/>
                  </a:lnTo>
                  <a:lnTo>
                    <a:pt x="22912" y="883497"/>
                  </a:lnTo>
                  <a:lnTo>
                    <a:pt x="37383" y="880531"/>
                  </a:lnTo>
                  <a:lnTo>
                    <a:pt x="52251" y="883497"/>
                  </a:lnTo>
                  <a:lnTo>
                    <a:pt x="64275" y="891555"/>
                  </a:lnTo>
                  <a:lnTo>
                    <a:pt x="72199" y="903450"/>
                  </a:lnTo>
                  <a:lnTo>
                    <a:pt x="74767" y="917925"/>
                  </a:lnTo>
                  <a:lnTo>
                    <a:pt x="71802" y="932400"/>
                  </a:lnTo>
                  <a:lnTo>
                    <a:pt x="63746" y="944295"/>
                  </a:lnTo>
                  <a:lnTo>
                    <a:pt x="51854" y="952354"/>
                  </a:lnTo>
                  <a:lnTo>
                    <a:pt x="37383" y="955320"/>
                  </a:lnTo>
                  <a:close/>
                </a:path>
                <a:path w="1956434" h="1849120">
                  <a:moveTo>
                    <a:pt x="507856" y="955320"/>
                  </a:moveTo>
                  <a:lnTo>
                    <a:pt x="493385" y="952354"/>
                  </a:lnTo>
                  <a:lnTo>
                    <a:pt x="481493" y="944295"/>
                  </a:lnTo>
                  <a:lnTo>
                    <a:pt x="473436" y="932400"/>
                  </a:lnTo>
                  <a:lnTo>
                    <a:pt x="470472" y="917925"/>
                  </a:lnTo>
                  <a:lnTo>
                    <a:pt x="473436" y="903450"/>
                  </a:lnTo>
                  <a:lnTo>
                    <a:pt x="481493" y="891555"/>
                  </a:lnTo>
                  <a:lnTo>
                    <a:pt x="493385" y="883497"/>
                  </a:lnTo>
                  <a:lnTo>
                    <a:pt x="507856" y="880531"/>
                  </a:lnTo>
                  <a:lnTo>
                    <a:pt x="522326" y="883497"/>
                  </a:lnTo>
                  <a:lnTo>
                    <a:pt x="534218" y="891555"/>
                  </a:lnTo>
                  <a:lnTo>
                    <a:pt x="542275" y="903450"/>
                  </a:lnTo>
                  <a:lnTo>
                    <a:pt x="545239" y="917925"/>
                  </a:lnTo>
                  <a:lnTo>
                    <a:pt x="542275" y="932400"/>
                  </a:lnTo>
                  <a:lnTo>
                    <a:pt x="534218" y="944295"/>
                  </a:lnTo>
                  <a:lnTo>
                    <a:pt x="522326" y="952354"/>
                  </a:lnTo>
                  <a:lnTo>
                    <a:pt x="507856" y="955320"/>
                  </a:lnTo>
                  <a:close/>
                </a:path>
                <a:path w="1956434" h="1849120">
                  <a:moveTo>
                    <a:pt x="978329" y="955320"/>
                  </a:moveTo>
                  <a:lnTo>
                    <a:pt x="963858" y="952354"/>
                  </a:lnTo>
                  <a:lnTo>
                    <a:pt x="951966" y="944295"/>
                  </a:lnTo>
                  <a:lnTo>
                    <a:pt x="943910" y="932400"/>
                  </a:lnTo>
                  <a:lnTo>
                    <a:pt x="940945" y="917925"/>
                  </a:lnTo>
                  <a:lnTo>
                    <a:pt x="943910" y="903450"/>
                  </a:lnTo>
                  <a:lnTo>
                    <a:pt x="951966" y="891555"/>
                  </a:lnTo>
                  <a:lnTo>
                    <a:pt x="963858" y="883497"/>
                  </a:lnTo>
                  <a:lnTo>
                    <a:pt x="978329" y="880531"/>
                  </a:lnTo>
                  <a:lnTo>
                    <a:pt x="992799" y="883497"/>
                  </a:lnTo>
                  <a:lnTo>
                    <a:pt x="1004691" y="891555"/>
                  </a:lnTo>
                  <a:lnTo>
                    <a:pt x="1012748" y="903450"/>
                  </a:lnTo>
                  <a:lnTo>
                    <a:pt x="1015713" y="917925"/>
                  </a:lnTo>
                  <a:lnTo>
                    <a:pt x="1012748" y="932400"/>
                  </a:lnTo>
                  <a:lnTo>
                    <a:pt x="1004691" y="944295"/>
                  </a:lnTo>
                  <a:lnTo>
                    <a:pt x="992799" y="952354"/>
                  </a:lnTo>
                  <a:lnTo>
                    <a:pt x="978329" y="955320"/>
                  </a:lnTo>
                  <a:close/>
                </a:path>
                <a:path w="1956434" h="1849120">
                  <a:moveTo>
                    <a:pt x="1448096" y="955320"/>
                  </a:moveTo>
                  <a:lnTo>
                    <a:pt x="1433625" y="952354"/>
                  </a:lnTo>
                  <a:lnTo>
                    <a:pt x="1421733" y="944295"/>
                  </a:lnTo>
                  <a:lnTo>
                    <a:pt x="1413677" y="932400"/>
                  </a:lnTo>
                  <a:lnTo>
                    <a:pt x="1410712" y="917925"/>
                  </a:lnTo>
                  <a:lnTo>
                    <a:pt x="1413677" y="903450"/>
                  </a:lnTo>
                  <a:lnTo>
                    <a:pt x="1421733" y="891555"/>
                  </a:lnTo>
                  <a:lnTo>
                    <a:pt x="1433625" y="883497"/>
                  </a:lnTo>
                  <a:lnTo>
                    <a:pt x="1448096" y="880531"/>
                  </a:lnTo>
                  <a:lnTo>
                    <a:pt x="1462864" y="883497"/>
                  </a:lnTo>
                  <a:lnTo>
                    <a:pt x="1474723" y="891555"/>
                  </a:lnTo>
                  <a:lnTo>
                    <a:pt x="1482614" y="903450"/>
                  </a:lnTo>
                  <a:lnTo>
                    <a:pt x="1485480" y="917925"/>
                  </a:lnTo>
                  <a:lnTo>
                    <a:pt x="1482515" y="932400"/>
                  </a:lnTo>
                  <a:lnTo>
                    <a:pt x="1474458" y="944295"/>
                  </a:lnTo>
                  <a:lnTo>
                    <a:pt x="1462567" y="952354"/>
                  </a:lnTo>
                  <a:lnTo>
                    <a:pt x="1448096" y="955320"/>
                  </a:lnTo>
                  <a:close/>
                </a:path>
                <a:path w="1956434" h="1849120">
                  <a:moveTo>
                    <a:pt x="1918568" y="955320"/>
                  </a:moveTo>
                  <a:lnTo>
                    <a:pt x="1904097" y="952354"/>
                  </a:lnTo>
                  <a:lnTo>
                    <a:pt x="1892206" y="944295"/>
                  </a:lnTo>
                  <a:lnTo>
                    <a:pt x="1884149" y="932400"/>
                  </a:lnTo>
                  <a:lnTo>
                    <a:pt x="1881184" y="917925"/>
                  </a:lnTo>
                  <a:lnTo>
                    <a:pt x="1884149" y="903450"/>
                  </a:lnTo>
                  <a:lnTo>
                    <a:pt x="1892206" y="891555"/>
                  </a:lnTo>
                  <a:lnTo>
                    <a:pt x="1904097" y="883497"/>
                  </a:lnTo>
                  <a:lnTo>
                    <a:pt x="1918568" y="880531"/>
                  </a:lnTo>
                  <a:lnTo>
                    <a:pt x="1933039" y="883497"/>
                  </a:lnTo>
                  <a:lnTo>
                    <a:pt x="1944931" y="891555"/>
                  </a:lnTo>
                  <a:lnTo>
                    <a:pt x="1952987" y="903450"/>
                  </a:lnTo>
                  <a:lnTo>
                    <a:pt x="1955952" y="917925"/>
                  </a:lnTo>
                  <a:lnTo>
                    <a:pt x="1952987" y="932400"/>
                  </a:lnTo>
                  <a:lnTo>
                    <a:pt x="1944931" y="944295"/>
                  </a:lnTo>
                  <a:lnTo>
                    <a:pt x="1933039" y="952354"/>
                  </a:lnTo>
                  <a:lnTo>
                    <a:pt x="1918568" y="955320"/>
                  </a:lnTo>
                  <a:close/>
                </a:path>
                <a:path w="1956434" h="1849120">
                  <a:moveTo>
                    <a:pt x="38088" y="1389235"/>
                  </a:moveTo>
                  <a:lnTo>
                    <a:pt x="23618" y="1386270"/>
                  </a:lnTo>
                  <a:lnTo>
                    <a:pt x="11726" y="1378211"/>
                  </a:lnTo>
                  <a:lnTo>
                    <a:pt x="3669" y="1366316"/>
                  </a:lnTo>
                  <a:lnTo>
                    <a:pt x="705" y="1351841"/>
                  </a:lnTo>
                  <a:lnTo>
                    <a:pt x="3669" y="1337366"/>
                  </a:lnTo>
                  <a:lnTo>
                    <a:pt x="11726" y="1325471"/>
                  </a:lnTo>
                  <a:lnTo>
                    <a:pt x="23618" y="1317412"/>
                  </a:lnTo>
                  <a:lnTo>
                    <a:pt x="38088" y="1314447"/>
                  </a:lnTo>
                  <a:lnTo>
                    <a:pt x="52559" y="1317412"/>
                  </a:lnTo>
                  <a:lnTo>
                    <a:pt x="64451" y="1325471"/>
                  </a:lnTo>
                  <a:lnTo>
                    <a:pt x="72508" y="1337366"/>
                  </a:lnTo>
                  <a:lnTo>
                    <a:pt x="75472" y="1351841"/>
                  </a:lnTo>
                  <a:lnTo>
                    <a:pt x="72508" y="1366316"/>
                  </a:lnTo>
                  <a:lnTo>
                    <a:pt x="64451" y="1378211"/>
                  </a:lnTo>
                  <a:lnTo>
                    <a:pt x="52559" y="1386270"/>
                  </a:lnTo>
                  <a:lnTo>
                    <a:pt x="38088" y="1389235"/>
                  </a:lnTo>
                  <a:close/>
                </a:path>
                <a:path w="1956434" h="1849120">
                  <a:moveTo>
                    <a:pt x="507856" y="1389235"/>
                  </a:moveTo>
                  <a:lnTo>
                    <a:pt x="493385" y="1386270"/>
                  </a:lnTo>
                  <a:lnTo>
                    <a:pt x="481493" y="1378211"/>
                  </a:lnTo>
                  <a:lnTo>
                    <a:pt x="473436" y="1366316"/>
                  </a:lnTo>
                  <a:lnTo>
                    <a:pt x="470472" y="1351841"/>
                  </a:lnTo>
                  <a:lnTo>
                    <a:pt x="473436" y="1337366"/>
                  </a:lnTo>
                  <a:lnTo>
                    <a:pt x="481493" y="1325471"/>
                  </a:lnTo>
                  <a:lnTo>
                    <a:pt x="493385" y="1317412"/>
                  </a:lnTo>
                  <a:lnTo>
                    <a:pt x="507856" y="1314447"/>
                  </a:lnTo>
                  <a:lnTo>
                    <a:pt x="522624" y="1317412"/>
                  </a:lnTo>
                  <a:lnTo>
                    <a:pt x="534483" y="1325471"/>
                  </a:lnTo>
                  <a:lnTo>
                    <a:pt x="542374" y="1337366"/>
                  </a:lnTo>
                  <a:lnTo>
                    <a:pt x="545239" y="1351841"/>
                  </a:lnTo>
                  <a:lnTo>
                    <a:pt x="542275" y="1366316"/>
                  </a:lnTo>
                  <a:lnTo>
                    <a:pt x="534218" y="1378211"/>
                  </a:lnTo>
                  <a:lnTo>
                    <a:pt x="522326" y="1386270"/>
                  </a:lnTo>
                  <a:lnTo>
                    <a:pt x="507856" y="1389235"/>
                  </a:lnTo>
                  <a:close/>
                </a:path>
                <a:path w="1956434" h="1849120">
                  <a:moveTo>
                    <a:pt x="978329" y="1389235"/>
                  </a:moveTo>
                  <a:lnTo>
                    <a:pt x="963858" y="1386270"/>
                  </a:lnTo>
                  <a:lnTo>
                    <a:pt x="951966" y="1378211"/>
                  </a:lnTo>
                  <a:lnTo>
                    <a:pt x="943910" y="1366316"/>
                  </a:lnTo>
                  <a:lnTo>
                    <a:pt x="940945" y="1351841"/>
                  </a:lnTo>
                  <a:lnTo>
                    <a:pt x="943910" y="1337366"/>
                  </a:lnTo>
                  <a:lnTo>
                    <a:pt x="951966" y="1325471"/>
                  </a:lnTo>
                  <a:lnTo>
                    <a:pt x="963858" y="1317412"/>
                  </a:lnTo>
                  <a:lnTo>
                    <a:pt x="978329" y="1314447"/>
                  </a:lnTo>
                  <a:lnTo>
                    <a:pt x="992799" y="1317412"/>
                  </a:lnTo>
                  <a:lnTo>
                    <a:pt x="1004691" y="1325471"/>
                  </a:lnTo>
                  <a:lnTo>
                    <a:pt x="1012748" y="1337366"/>
                  </a:lnTo>
                  <a:lnTo>
                    <a:pt x="1015713" y="1351841"/>
                  </a:lnTo>
                  <a:lnTo>
                    <a:pt x="1012748" y="1366316"/>
                  </a:lnTo>
                  <a:lnTo>
                    <a:pt x="1004691" y="1378211"/>
                  </a:lnTo>
                  <a:lnTo>
                    <a:pt x="992799" y="1386270"/>
                  </a:lnTo>
                  <a:lnTo>
                    <a:pt x="978329" y="1389235"/>
                  </a:lnTo>
                  <a:close/>
                </a:path>
                <a:path w="1956434" h="1849120">
                  <a:moveTo>
                    <a:pt x="1448096" y="1389235"/>
                  </a:moveTo>
                  <a:lnTo>
                    <a:pt x="1433625" y="1386270"/>
                  </a:lnTo>
                  <a:lnTo>
                    <a:pt x="1421733" y="1378211"/>
                  </a:lnTo>
                  <a:lnTo>
                    <a:pt x="1413677" y="1366316"/>
                  </a:lnTo>
                  <a:lnTo>
                    <a:pt x="1410712" y="1351841"/>
                  </a:lnTo>
                  <a:lnTo>
                    <a:pt x="1413677" y="1337366"/>
                  </a:lnTo>
                  <a:lnTo>
                    <a:pt x="1421733" y="1325471"/>
                  </a:lnTo>
                  <a:lnTo>
                    <a:pt x="1433625" y="1317412"/>
                  </a:lnTo>
                  <a:lnTo>
                    <a:pt x="1448096" y="1314447"/>
                  </a:lnTo>
                  <a:lnTo>
                    <a:pt x="1462963" y="1317412"/>
                  </a:lnTo>
                  <a:lnTo>
                    <a:pt x="1474987" y="1325471"/>
                  </a:lnTo>
                  <a:lnTo>
                    <a:pt x="1482912" y="1337366"/>
                  </a:lnTo>
                  <a:lnTo>
                    <a:pt x="1485480" y="1351841"/>
                  </a:lnTo>
                  <a:lnTo>
                    <a:pt x="1482515" y="1366316"/>
                  </a:lnTo>
                  <a:lnTo>
                    <a:pt x="1474458" y="1378211"/>
                  </a:lnTo>
                  <a:lnTo>
                    <a:pt x="1462567" y="1386270"/>
                  </a:lnTo>
                  <a:lnTo>
                    <a:pt x="1448096" y="1389235"/>
                  </a:lnTo>
                  <a:close/>
                </a:path>
                <a:path w="1956434" h="1849120">
                  <a:moveTo>
                    <a:pt x="1918568" y="1389235"/>
                  </a:moveTo>
                  <a:lnTo>
                    <a:pt x="1904097" y="1386270"/>
                  </a:lnTo>
                  <a:lnTo>
                    <a:pt x="1892206" y="1378211"/>
                  </a:lnTo>
                  <a:lnTo>
                    <a:pt x="1884149" y="1366316"/>
                  </a:lnTo>
                  <a:lnTo>
                    <a:pt x="1881184" y="1351841"/>
                  </a:lnTo>
                  <a:lnTo>
                    <a:pt x="1884149" y="1337366"/>
                  </a:lnTo>
                  <a:lnTo>
                    <a:pt x="1892206" y="1325471"/>
                  </a:lnTo>
                  <a:lnTo>
                    <a:pt x="1904097" y="1317412"/>
                  </a:lnTo>
                  <a:lnTo>
                    <a:pt x="1918568" y="1314447"/>
                  </a:lnTo>
                  <a:lnTo>
                    <a:pt x="1933039" y="1317412"/>
                  </a:lnTo>
                  <a:lnTo>
                    <a:pt x="1944931" y="1325471"/>
                  </a:lnTo>
                  <a:lnTo>
                    <a:pt x="1952987" y="1337366"/>
                  </a:lnTo>
                  <a:lnTo>
                    <a:pt x="1955952" y="1351841"/>
                  </a:lnTo>
                  <a:lnTo>
                    <a:pt x="1952987" y="1366316"/>
                  </a:lnTo>
                  <a:lnTo>
                    <a:pt x="1944931" y="1378211"/>
                  </a:lnTo>
                  <a:lnTo>
                    <a:pt x="1933039" y="1386270"/>
                  </a:lnTo>
                  <a:lnTo>
                    <a:pt x="1918568" y="1389235"/>
                  </a:lnTo>
                  <a:close/>
                </a:path>
                <a:path w="1956434" h="1849120">
                  <a:moveTo>
                    <a:pt x="38088" y="1848551"/>
                  </a:moveTo>
                  <a:lnTo>
                    <a:pt x="23618" y="1845586"/>
                  </a:lnTo>
                  <a:lnTo>
                    <a:pt x="11726" y="1837527"/>
                  </a:lnTo>
                  <a:lnTo>
                    <a:pt x="3669" y="1825632"/>
                  </a:lnTo>
                  <a:lnTo>
                    <a:pt x="705" y="1811157"/>
                  </a:lnTo>
                  <a:lnTo>
                    <a:pt x="3669" y="1796682"/>
                  </a:lnTo>
                  <a:lnTo>
                    <a:pt x="11726" y="1784787"/>
                  </a:lnTo>
                  <a:lnTo>
                    <a:pt x="23618" y="1776728"/>
                  </a:lnTo>
                  <a:lnTo>
                    <a:pt x="38088" y="1773762"/>
                  </a:lnTo>
                  <a:lnTo>
                    <a:pt x="52559" y="1776728"/>
                  </a:lnTo>
                  <a:lnTo>
                    <a:pt x="64451" y="1784787"/>
                  </a:lnTo>
                  <a:lnTo>
                    <a:pt x="72508" y="1796682"/>
                  </a:lnTo>
                  <a:lnTo>
                    <a:pt x="75472" y="1811157"/>
                  </a:lnTo>
                  <a:lnTo>
                    <a:pt x="72508" y="1825632"/>
                  </a:lnTo>
                  <a:lnTo>
                    <a:pt x="64451" y="1837527"/>
                  </a:lnTo>
                  <a:lnTo>
                    <a:pt x="52559" y="1845586"/>
                  </a:lnTo>
                  <a:lnTo>
                    <a:pt x="38088" y="1848551"/>
                  </a:lnTo>
                  <a:close/>
                </a:path>
                <a:path w="1956434" h="1849120">
                  <a:moveTo>
                    <a:pt x="507856" y="1848551"/>
                  </a:moveTo>
                  <a:lnTo>
                    <a:pt x="493385" y="1845586"/>
                  </a:lnTo>
                  <a:lnTo>
                    <a:pt x="481493" y="1837527"/>
                  </a:lnTo>
                  <a:lnTo>
                    <a:pt x="473436" y="1825632"/>
                  </a:lnTo>
                  <a:lnTo>
                    <a:pt x="470472" y="1811157"/>
                  </a:lnTo>
                  <a:lnTo>
                    <a:pt x="473436" y="1796682"/>
                  </a:lnTo>
                  <a:lnTo>
                    <a:pt x="481493" y="1784787"/>
                  </a:lnTo>
                  <a:lnTo>
                    <a:pt x="493385" y="1776728"/>
                  </a:lnTo>
                  <a:lnTo>
                    <a:pt x="507856" y="1773762"/>
                  </a:lnTo>
                  <a:lnTo>
                    <a:pt x="522723" y="1776728"/>
                  </a:lnTo>
                  <a:lnTo>
                    <a:pt x="534747" y="1784787"/>
                  </a:lnTo>
                  <a:lnTo>
                    <a:pt x="542671" y="1796682"/>
                  </a:lnTo>
                  <a:lnTo>
                    <a:pt x="545239" y="1811157"/>
                  </a:lnTo>
                  <a:lnTo>
                    <a:pt x="542275" y="1825632"/>
                  </a:lnTo>
                  <a:lnTo>
                    <a:pt x="534218" y="1837527"/>
                  </a:lnTo>
                  <a:lnTo>
                    <a:pt x="522326" y="1845586"/>
                  </a:lnTo>
                  <a:lnTo>
                    <a:pt x="507856" y="1848551"/>
                  </a:lnTo>
                  <a:close/>
                </a:path>
                <a:path w="1956434" h="1849120">
                  <a:moveTo>
                    <a:pt x="978329" y="1848551"/>
                  </a:moveTo>
                  <a:lnTo>
                    <a:pt x="963858" y="1845586"/>
                  </a:lnTo>
                  <a:lnTo>
                    <a:pt x="951966" y="1837527"/>
                  </a:lnTo>
                  <a:lnTo>
                    <a:pt x="943910" y="1825632"/>
                  </a:lnTo>
                  <a:lnTo>
                    <a:pt x="940945" y="1811157"/>
                  </a:lnTo>
                  <a:lnTo>
                    <a:pt x="943910" y="1796682"/>
                  </a:lnTo>
                  <a:lnTo>
                    <a:pt x="951966" y="1784787"/>
                  </a:lnTo>
                  <a:lnTo>
                    <a:pt x="963858" y="1776728"/>
                  </a:lnTo>
                  <a:lnTo>
                    <a:pt x="978329" y="1773762"/>
                  </a:lnTo>
                  <a:lnTo>
                    <a:pt x="992799" y="1776728"/>
                  </a:lnTo>
                  <a:lnTo>
                    <a:pt x="1004691" y="1784787"/>
                  </a:lnTo>
                  <a:lnTo>
                    <a:pt x="1012748" y="1796682"/>
                  </a:lnTo>
                  <a:lnTo>
                    <a:pt x="1015713" y="1811157"/>
                  </a:lnTo>
                  <a:lnTo>
                    <a:pt x="1012748" y="1825632"/>
                  </a:lnTo>
                  <a:lnTo>
                    <a:pt x="1004691" y="1837527"/>
                  </a:lnTo>
                  <a:lnTo>
                    <a:pt x="992799" y="1845586"/>
                  </a:lnTo>
                  <a:lnTo>
                    <a:pt x="978329" y="1848551"/>
                  </a:lnTo>
                  <a:close/>
                </a:path>
                <a:path w="1956434" h="1849120">
                  <a:moveTo>
                    <a:pt x="1448096" y="1848551"/>
                  </a:moveTo>
                  <a:lnTo>
                    <a:pt x="1433625" y="1845586"/>
                  </a:lnTo>
                  <a:lnTo>
                    <a:pt x="1421733" y="1837527"/>
                  </a:lnTo>
                  <a:lnTo>
                    <a:pt x="1413677" y="1825632"/>
                  </a:lnTo>
                  <a:lnTo>
                    <a:pt x="1410712" y="1811157"/>
                  </a:lnTo>
                  <a:lnTo>
                    <a:pt x="1413677" y="1796682"/>
                  </a:lnTo>
                  <a:lnTo>
                    <a:pt x="1421733" y="1784787"/>
                  </a:lnTo>
                  <a:lnTo>
                    <a:pt x="1433625" y="1776728"/>
                  </a:lnTo>
                  <a:lnTo>
                    <a:pt x="1448096" y="1773762"/>
                  </a:lnTo>
                  <a:lnTo>
                    <a:pt x="1462963" y="1776728"/>
                  </a:lnTo>
                  <a:lnTo>
                    <a:pt x="1474987" y="1784787"/>
                  </a:lnTo>
                  <a:lnTo>
                    <a:pt x="1482912" y="1796682"/>
                  </a:lnTo>
                  <a:lnTo>
                    <a:pt x="1485480" y="1811157"/>
                  </a:lnTo>
                  <a:lnTo>
                    <a:pt x="1482515" y="1825632"/>
                  </a:lnTo>
                  <a:lnTo>
                    <a:pt x="1474458" y="1837527"/>
                  </a:lnTo>
                  <a:lnTo>
                    <a:pt x="1462567" y="1845586"/>
                  </a:lnTo>
                  <a:lnTo>
                    <a:pt x="1448096" y="1848551"/>
                  </a:lnTo>
                  <a:close/>
                </a:path>
                <a:path w="1956434" h="1849120">
                  <a:moveTo>
                    <a:pt x="1918568" y="1848551"/>
                  </a:moveTo>
                  <a:lnTo>
                    <a:pt x="1904097" y="1845586"/>
                  </a:lnTo>
                  <a:lnTo>
                    <a:pt x="1892206" y="1837527"/>
                  </a:lnTo>
                  <a:lnTo>
                    <a:pt x="1884149" y="1825632"/>
                  </a:lnTo>
                  <a:lnTo>
                    <a:pt x="1881184" y="1811157"/>
                  </a:lnTo>
                  <a:lnTo>
                    <a:pt x="1884149" y="1796682"/>
                  </a:lnTo>
                  <a:lnTo>
                    <a:pt x="1892206" y="1784787"/>
                  </a:lnTo>
                  <a:lnTo>
                    <a:pt x="1904097" y="1776728"/>
                  </a:lnTo>
                  <a:lnTo>
                    <a:pt x="1918568" y="1773762"/>
                  </a:lnTo>
                  <a:lnTo>
                    <a:pt x="1933039" y="1776728"/>
                  </a:lnTo>
                  <a:lnTo>
                    <a:pt x="1944931" y="1784787"/>
                  </a:lnTo>
                  <a:lnTo>
                    <a:pt x="1952987" y="1796682"/>
                  </a:lnTo>
                  <a:lnTo>
                    <a:pt x="1955952" y="1811157"/>
                  </a:lnTo>
                  <a:lnTo>
                    <a:pt x="1952987" y="1825632"/>
                  </a:lnTo>
                  <a:lnTo>
                    <a:pt x="1944931" y="1837527"/>
                  </a:lnTo>
                  <a:lnTo>
                    <a:pt x="1933039" y="1845586"/>
                  </a:lnTo>
                  <a:lnTo>
                    <a:pt x="1918568" y="1848551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7540" y="1626719"/>
            <a:ext cx="4072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75" dirty="0">
                <a:solidFill>
                  <a:srgbClr val="74C7FA"/>
                </a:solidFill>
                <a:latin typeface="Times New Roman"/>
                <a:cs typeface="Times New Roman"/>
              </a:rPr>
              <a:t>Target </a:t>
            </a:r>
            <a:r>
              <a:rPr sz="3600" spc="695" dirty="0">
                <a:solidFill>
                  <a:srgbClr val="74C7FA"/>
                </a:solidFill>
                <a:latin typeface="Times New Roman"/>
                <a:cs typeface="Times New Roman"/>
              </a:rPr>
              <a:t>Market</a:t>
            </a:r>
            <a:r>
              <a:rPr sz="3600" spc="-54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-15" dirty="0">
                <a:solidFill>
                  <a:srgbClr val="74C7FA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7540" y="2264161"/>
            <a:ext cx="4121785" cy="488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5420">
              <a:lnSpc>
                <a:spcPct val="114900"/>
              </a:lnSpc>
              <a:spcBef>
                <a:spcPts val="100"/>
              </a:spcBef>
            </a:pP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People </a:t>
            </a:r>
            <a:r>
              <a:rPr sz="2800" spc="-60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2800" spc="-120" dirty="0">
                <a:solidFill>
                  <a:srgbClr val="FFFFFF"/>
                </a:solidFill>
                <a:latin typeface="Verdana"/>
                <a:cs typeface="Verdana"/>
              </a:rPr>
              <a:t>chronic 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illness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who</a:t>
            </a:r>
            <a:r>
              <a:rPr sz="2800" spc="-6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under 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constant</a:t>
            </a:r>
            <a:r>
              <a:rPr sz="280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medications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600" spc="675" dirty="0">
                <a:solidFill>
                  <a:srgbClr val="74C7FA"/>
                </a:solidFill>
                <a:latin typeface="Times New Roman"/>
                <a:cs typeface="Times New Roman"/>
              </a:rPr>
              <a:t>Target </a:t>
            </a:r>
            <a:r>
              <a:rPr sz="3600" spc="695" dirty="0">
                <a:solidFill>
                  <a:srgbClr val="74C7FA"/>
                </a:solidFill>
                <a:latin typeface="Times New Roman"/>
                <a:cs typeface="Times New Roman"/>
              </a:rPr>
              <a:t>Market</a:t>
            </a:r>
            <a:r>
              <a:rPr sz="3600" spc="-550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370" dirty="0">
                <a:solidFill>
                  <a:srgbClr val="74C7FA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  <a:p>
            <a:pPr marL="12700" marR="292100">
              <a:lnSpc>
                <a:spcPct val="114900"/>
              </a:lnSpc>
              <a:spcBef>
                <a:spcPts val="2090"/>
              </a:spcBef>
            </a:pP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People </a:t>
            </a:r>
            <a:r>
              <a:rPr sz="2800" spc="-35" dirty="0">
                <a:solidFill>
                  <a:srgbClr val="FFFFFF"/>
                </a:solidFill>
                <a:latin typeface="Verdana"/>
                <a:cs typeface="Verdana"/>
              </a:rPr>
              <a:t>who</a:t>
            </a:r>
            <a:r>
              <a:rPr sz="2800" spc="-5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underwent 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surgeries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has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health 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records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800" spc="-120" dirty="0">
                <a:solidFill>
                  <a:srgbClr val="FFFFFF"/>
                </a:solidFill>
                <a:latin typeface="Verdana"/>
                <a:cs typeface="Verdana"/>
              </a:rPr>
              <a:t>needs 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timely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Verdana"/>
                <a:cs typeface="Verdana"/>
              </a:rPr>
              <a:t>access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472573" y="678038"/>
            <a:ext cx="3244215" cy="6647815"/>
            <a:chOff x="14472573" y="678038"/>
            <a:chExt cx="3244215" cy="6647815"/>
          </a:xfrm>
        </p:grpSpPr>
        <p:sp>
          <p:nvSpPr>
            <p:cNvPr id="9" name="object 9"/>
            <p:cNvSpPr/>
            <p:nvPr/>
          </p:nvSpPr>
          <p:spPr>
            <a:xfrm>
              <a:off x="15722263" y="678038"/>
              <a:ext cx="1956435" cy="1849120"/>
            </a:xfrm>
            <a:custGeom>
              <a:avLst/>
              <a:gdLst/>
              <a:ahLst/>
              <a:cxnLst/>
              <a:rect l="l" t="t" r="r" b="b"/>
              <a:pathLst>
                <a:path w="1956434" h="1849120">
                  <a:moveTo>
                    <a:pt x="37384" y="75494"/>
                  </a:moveTo>
                  <a:lnTo>
                    <a:pt x="22913" y="72528"/>
                  </a:lnTo>
                  <a:lnTo>
                    <a:pt x="11021" y="64470"/>
                  </a:lnTo>
                  <a:lnTo>
                    <a:pt x="2965" y="52574"/>
                  </a:lnTo>
                  <a:lnTo>
                    <a:pt x="0" y="38099"/>
                  </a:lnTo>
                  <a:lnTo>
                    <a:pt x="2965" y="23625"/>
                  </a:lnTo>
                  <a:lnTo>
                    <a:pt x="11021" y="11729"/>
                  </a:lnTo>
                  <a:lnTo>
                    <a:pt x="22913" y="3671"/>
                  </a:lnTo>
                  <a:lnTo>
                    <a:pt x="37384" y="705"/>
                  </a:lnTo>
                  <a:lnTo>
                    <a:pt x="52152" y="3671"/>
                  </a:lnTo>
                  <a:lnTo>
                    <a:pt x="64011" y="11729"/>
                  </a:lnTo>
                  <a:lnTo>
                    <a:pt x="71902" y="23625"/>
                  </a:lnTo>
                  <a:lnTo>
                    <a:pt x="74768" y="38099"/>
                  </a:lnTo>
                  <a:lnTo>
                    <a:pt x="71803" y="52574"/>
                  </a:lnTo>
                  <a:lnTo>
                    <a:pt x="63746" y="64470"/>
                  </a:lnTo>
                  <a:lnTo>
                    <a:pt x="51855" y="72528"/>
                  </a:lnTo>
                  <a:lnTo>
                    <a:pt x="37384" y="75494"/>
                  </a:lnTo>
                  <a:close/>
                </a:path>
                <a:path w="1956434" h="1849120">
                  <a:moveTo>
                    <a:pt x="507856" y="74788"/>
                  </a:moveTo>
                  <a:lnTo>
                    <a:pt x="493385" y="71823"/>
                  </a:lnTo>
                  <a:lnTo>
                    <a:pt x="481494" y="63764"/>
                  </a:lnTo>
                  <a:lnTo>
                    <a:pt x="473437" y="51869"/>
                  </a:lnTo>
                  <a:lnTo>
                    <a:pt x="470472" y="37394"/>
                  </a:lnTo>
                  <a:lnTo>
                    <a:pt x="473437" y="22919"/>
                  </a:lnTo>
                  <a:lnTo>
                    <a:pt x="481494" y="11024"/>
                  </a:lnTo>
                  <a:lnTo>
                    <a:pt x="493385" y="2965"/>
                  </a:lnTo>
                  <a:lnTo>
                    <a:pt x="507856" y="0"/>
                  </a:lnTo>
                  <a:lnTo>
                    <a:pt x="522327" y="2965"/>
                  </a:lnTo>
                  <a:lnTo>
                    <a:pt x="534219" y="11024"/>
                  </a:lnTo>
                  <a:lnTo>
                    <a:pt x="542275" y="22919"/>
                  </a:lnTo>
                  <a:lnTo>
                    <a:pt x="545240" y="37394"/>
                  </a:lnTo>
                  <a:lnTo>
                    <a:pt x="542275" y="51869"/>
                  </a:lnTo>
                  <a:lnTo>
                    <a:pt x="534219" y="63764"/>
                  </a:lnTo>
                  <a:lnTo>
                    <a:pt x="522327" y="71823"/>
                  </a:lnTo>
                  <a:lnTo>
                    <a:pt x="507856" y="74788"/>
                  </a:lnTo>
                  <a:close/>
                </a:path>
                <a:path w="1956434" h="1849120">
                  <a:moveTo>
                    <a:pt x="977623" y="74788"/>
                  </a:moveTo>
                  <a:lnTo>
                    <a:pt x="963152" y="71823"/>
                  </a:lnTo>
                  <a:lnTo>
                    <a:pt x="951261" y="63764"/>
                  </a:lnTo>
                  <a:lnTo>
                    <a:pt x="943204" y="51869"/>
                  </a:lnTo>
                  <a:lnTo>
                    <a:pt x="940239" y="37394"/>
                  </a:lnTo>
                  <a:lnTo>
                    <a:pt x="943204" y="22919"/>
                  </a:lnTo>
                  <a:lnTo>
                    <a:pt x="951261" y="11024"/>
                  </a:lnTo>
                  <a:lnTo>
                    <a:pt x="963152" y="2965"/>
                  </a:lnTo>
                  <a:lnTo>
                    <a:pt x="977623" y="0"/>
                  </a:lnTo>
                  <a:lnTo>
                    <a:pt x="992392" y="2965"/>
                  </a:lnTo>
                  <a:lnTo>
                    <a:pt x="1004251" y="11024"/>
                  </a:lnTo>
                  <a:lnTo>
                    <a:pt x="1012142" y="22919"/>
                  </a:lnTo>
                  <a:lnTo>
                    <a:pt x="1015007" y="37394"/>
                  </a:lnTo>
                  <a:lnTo>
                    <a:pt x="1012042" y="51869"/>
                  </a:lnTo>
                  <a:lnTo>
                    <a:pt x="1003986" y="63764"/>
                  </a:lnTo>
                  <a:lnTo>
                    <a:pt x="992094" y="71823"/>
                  </a:lnTo>
                  <a:lnTo>
                    <a:pt x="977623" y="74788"/>
                  </a:lnTo>
                  <a:close/>
                </a:path>
                <a:path w="1956434" h="1849120">
                  <a:moveTo>
                    <a:pt x="1448096" y="74788"/>
                  </a:moveTo>
                  <a:lnTo>
                    <a:pt x="1433625" y="71823"/>
                  </a:lnTo>
                  <a:lnTo>
                    <a:pt x="1421733" y="63764"/>
                  </a:lnTo>
                  <a:lnTo>
                    <a:pt x="1413677" y="51869"/>
                  </a:lnTo>
                  <a:lnTo>
                    <a:pt x="1410712" y="37394"/>
                  </a:lnTo>
                  <a:lnTo>
                    <a:pt x="1413677" y="22919"/>
                  </a:lnTo>
                  <a:lnTo>
                    <a:pt x="1421733" y="11024"/>
                  </a:lnTo>
                  <a:lnTo>
                    <a:pt x="1433625" y="2965"/>
                  </a:lnTo>
                  <a:lnTo>
                    <a:pt x="1448096" y="0"/>
                  </a:lnTo>
                  <a:lnTo>
                    <a:pt x="1462567" y="2965"/>
                  </a:lnTo>
                  <a:lnTo>
                    <a:pt x="1474458" y="11024"/>
                  </a:lnTo>
                  <a:lnTo>
                    <a:pt x="1482515" y="22919"/>
                  </a:lnTo>
                  <a:lnTo>
                    <a:pt x="1485480" y="37394"/>
                  </a:lnTo>
                  <a:lnTo>
                    <a:pt x="1482515" y="51869"/>
                  </a:lnTo>
                  <a:lnTo>
                    <a:pt x="1474458" y="63764"/>
                  </a:lnTo>
                  <a:lnTo>
                    <a:pt x="1462567" y="71823"/>
                  </a:lnTo>
                  <a:lnTo>
                    <a:pt x="1448096" y="74788"/>
                  </a:lnTo>
                  <a:close/>
                </a:path>
                <a:path w="1956434" h="1849120">
                  <a:moveTo>
                    <a:pt x="1917863" y="75494"/>
                  </a:moveTo>
                  <a:lnTo>
                    <a:pt x="1903392" y="72528"/>
                  </a:lnTo>
                  <a:lnTo>
                    <a:pt x="1891500" y="64470"/>
                  </a:lnTo>
                  <a:lnTo>
                    <a:pt x="1883444" y="52574"/>
                  </a:lnTo>
                  <a:lnTo>
                    <a:pt x="1880479" y="38099"/>
                  </a:lnTo>
                  <a:lnTo>
                    <a:pt x="1883444" y="23625"/>
                  </a:lnTo>
                  <a:lnTo>
                    <a:pt x="1891500" y="11729"/>
                  </a:lnTo>
                  <a:lnTo>
                    <a:pt x="1903392" y="3671"/>
                  </a:lnTo>
                  <a:lnTo>
                    <a:pt x="1917863" y="705"/>
                  </a:lnTo>
                  <a:lnTo>
                    <a:pt x="1932334" y="3671"/>
                  </a:lnTo>
                  <a:lnTo>
                    <a:pt x="1944226" y="11729"/>
                  </a:lnTo>
                  <a:lnTo>
                    <a:pt x="1952282" y="23625"/>
                  </a:lnTo>
                  <a:lnTo>
                    <a:pt x="1955247" y="38099"/>
                  </a:lnTo>
                  <a:lnTo>
                    <a:pt x="1952282" y="52574"/>
                  </a:lnTo>
                  <a:lnTo>
                    <a:pt x="1944226" y="64470"/>
                  </a:lnTo>
                  <a:lnTo>
                    <a:pt x="1932334" y="72528"/>
                  </a:lnTo>
                  <a:lnTo>
                    <a:pt x="1917863" y="75494"/>
                  </a:lnTo>
                  <a:close/>
                </a:path>
                <a:path w="1956434" h="1849120">
                  <a:moveTo>
                    <a:pt x="37384" y="508704"/>
                  </a:moveTo>
                  <a:lnTo>
                    <a:pt x="22913" y="505738"/>
                  </a:lnTo>
                  <a:lnTo>
                    <a:pt x="11021" y="497680"/>
                  </a:lnTo>
                  <a:lnTo>
                    <a:pt x="2964" y="485785"/>
                  </a:lnTo>
                  <a:lnTo>
                    <a:pt x="0" y="471310"/>
                  </a:lnTo>
                  <a:lnTo>
                    <a:pt x="2964" y="456835"/>
                  </a:lnTo>
                  <a:lnTo>
                    <a:pt x="11021" y="444940"/>
                  </a:lnTo>
                  <a:lnTo>
                    <a:pt x="22913" y="436881"/>
                  </a:lnTo>
                  <a:lnTo>
                    <a:pt x="37384" y="433915"/>
                  </a:lnTo>
                  <a:lnTo>
                    <a:pt x="52251" y="436881"/>
                  </a:lnTo>
                  <a:lnTo>
                    <a:pt x="64275" y="444940"/>
                  </a:lnTo>
                  <a:lnTo>
                    <a:pt x="72200" y="456835"/>
                  </a:lnTo>
                  <a:lnTo>
                    <a:pt x="74768" y="471310"/>
                  </a:lnTo>
                  <a:lnTo>
                    <a:pt x="71803" y="485785"/>
                  </a:lnTo>
                  <a:lnTo>
                    <a:pt x="63746" y="497680"/>
                  </a:lnTo>
                  <a:lnTo>
                    <a:pt x="51855" y="505738"/>
                  </a:lnTo>
                  <a:lnTo>
                    <a:pt x="37384" y="508704"/>
                  </a:lnTo>
                  <a:close/>
                </a:path>
                <a:path w="1956434" h="1849120">
                  <a:moveTo>
                    <a:pt x="507856" y="508704"/>
                  </a:moveTo>
                  <a:lnTo>
                    <a:pt x="493385" y="505738"/>
                  </a:lnTo>
                  <a:lnTo>
                    <a:pt x="481494" y="497680"/>
                  </a:lnTo>
                  <a:lnTo>
                    <a:pt x="473437" y="485785"/>
                  </a:lnTo>
                  <a:lnTo>
                    <a:pt x="470472" y="471310"/>
                  </a:lnTo>
                  <a:lnTo>
                    <a:pt x="473437" y="456835"/>
                  </a:lnTo>
                  <a:lnTo>
                    <a:pt x="481494" y="444940"/>
                  </a:lnTo>
                  <a:lnTo>
                    <a:pt x="493385" y="436881"/>
                  </a:lnTo>
                  <a:lnTo>
                    <a:pt x="507856" y="433915"/>
                  </a:lnTo>
                  <a:lnTo>
                    <a:pt x="522327" y="436881"/>
                  </a:lnTo>
                  <a:lnTo>
                    <a:pt x="534219" y="444940"/>
                  </a:lnTo>
                  <a:lnTo>
                    <a:pt x="542275" y="456835"/>
                  </a:lnTo>
                  <a:lnTo>
                    <a:pt x="545240" y="471310"/>
                  </a:lnTo>
                  <a:lnTo>
                    <a:pt x="542275" y="485785"/>
                  </a:lnTo>
                  <a:lnTo>
                    <a:pt x="534219" y="497680"/>
                  </a:lnTo>
                  <a:lnTo>
                    <a:pt x="522327" y="505738"/>
                  </a:lnTo>
                  <a:lnTo>
                    <a:pt x="507856" y="508704"/>
                  </a:lnTo>
                  <a:close/>
                </a:path>
                <a:path w="1956434" h="1849120">
                  <a:moveTo>
                    <a:pt x="977623" y="508704"/>
                  </a:moveTo>
                  <a:lnTo>
                    <a:pt x="963152" y="505738"/>
                  </a:lnTo>
                  <a:lnTo>
                    <a:pt x="951261" y="497680"/>
                  </a:lnTo>
                  <a:lnTo>
                    <a:pt x="943204" y="485785"/>
                  </a:lnTo>
                  <a:lnTo>
                    <a:pt x="940239" y="471310"/>
                  </a:lnTo>
                  <a:lnTo>
                    <a:pt x="943204" y="456835"/>
                  </a:lnTo>
                  <a:lnTo>
                    <a:pt x="951261" y="444940"/>
                  </a:lnTo>
                  <a:lnTo>
                    <a:pt x="963152" y="436881"/>
                  </a:lnTo>
                  <a:lnTo>
                    <a:pt x="977623" y="433915"/>
                  </a:lnTo>
                  <a:lnTo>
                    <a:pt x="992491" y="436881"/>
                  </a:lnTo>
                  <a:lnTo>
                    <a:pt x="1004515" y="444940"/>
                  </a:lnTo>
                  <a:lnTo>
                    <a:pt x="1012439" y="456835"/>
                  </a:lnTo>
                  <a:lnTo>
                    <a:pt x="1015007" y="471310"/>
                  </a:lnTo>
                  <a:lnTo>
                    <a:pt x="1012042" y="485785"/>
                  </a:lnTo>
                  <a:lnTo>
                    <a:pt x="1003986" y="497680"/>
                  </a:lnTo>
                  <a:lnTo>
                    <a:pt x="992094" y="505738"/>
                  </a:lnTo>
                  <a:lnTo>
                    <a:pt x="977623" y="508704"/>
                  </a:lnTo>
                  <a:close/>
                </a:path>
                <a:path w="1956434" h="1849120">
                  <a:moveTo>
                    <a:pt x="1448096" y="508704"/>
                  </a:moveTo>
                  <a:lnTo>
                    <a:pt x="1433625" y="505738"/>
                  </a:lnTo>
                  <a:lnTo>
                    <a:pt x="1421733" y="497680"/>
                  </a:lnTo>
                  <a:lnTo>
                    <a:pt x="1413677" y="485785"/>
                  </a:lnTo>
                  <a:lnTo>
                    <a:pt x="1410712" y="471310"/>
                  </a:lnTo>
                  <a:lnTo>
                    <a:pt x="1413677" y="456835"/>
                  </a:lnTo>
                  <a:lnTo>
                    <a:pt x="1421733" y="444940"/>
                  </a:lnTo>
                  <a:lnTo>
                    <a:pt x="1433625" y="436881"/>
                  </a:lnTo>
                  <a:lnTo>
                    <a:pt x="1448096" y="433915"/>
                  </a:lnTo>
                  <a:lnTo>
                    <a:pt x="1462864" y="436881"/>
                  </a:lnTo>
                  <a:lnTo>
                    <a:pt x="1474723" y="444940"/>
                  </a:lnTo>
                  <a:lnTo>
                    <a:pt x="1482614" y="456835"/>
                  </a:lnTo>
                  <a:lnTo>
                    <a:pt x="1485480" y="471310"/>
                  </a:lnTo>
                  <a:lnTo>
                    <a:pt x="1482515" y="485785"/>
                  </a:lnTo>
                  <a:lnTo>
                    <a:pt x="1474458" y="497680"/>
                  </a:lnTo>
                  <a:lnTo>
                    <a:pt x="1462567" y="505738"/>
                  </a:lnTo>
                  <a:lnTo>
                    <a:pt x="1448096" y="508704"/>
                  </a:lnTo>
                  <a:close/>
                </a:path>
                <a:path w="1956434" h="1849120">
                  <a:moveTo>
                    <a:pt x="1918568" y="508704"/>
                  </a:moveTo>
                  <a:lnTo>
                    <a:pt x="1904097" y="505738"/>
                  </a:lnTo>
                  <a:lnTo>
                    <a:pt x="1892206" y="497680"/>
                  </a:lnTo>
                  <a:lnTo>
                    <a:pt x="1884149" y="485785"/>
                  </a:lnTo>
                  <a:lnTo>
                    <a:pt x="1881184" y="471310"/>
                  </a:lnTo>
                  <a:lnTo>
                    <a:pt x="1884149" y="456835"/>
                  </a:lnTo>
                  <a:lnTo>
                    <a:pt x="1892206" y="444940"/>
                  </a:lnTo>
                  <a:lnTo>
                    <a:pt x="1904097" y="436881"/>
                  </a:lnTo>
                  <a:lnTo>
                    <a:pt x="1918568" y="433915"/>
                  </a:lnTo>
                  <a:lnTo>
                    <a:pt x="1933039" y="436881"/>
                  </a:lnTo>
                  <a:lnTo>
                    <a:pt x="1944931" y="444940"/>
                  </a:lnTo>
                  <a:lnTo>
                    <a:pt x="1952987" y="456835"/>
                  </a:lnTo>
                  <a:lnTo>
                    <a:pt x="1955952" y="471310"/>
                  </a:lnTo>
                  <a:lnTo>
                    <a:pt x="1952987" y="485785"/>
                  </a:lnTo>
                  <a:lnTo>
                    <a:pt x="1944931" y="497680"/>
                  </a:lnTo>
                  <a:lnTo>
                    <a:pt x="1933039" y="505738"/>
                  </a:lnTo>
                  <a:lnTo>
                    <a:pt x="1918568" y="508704"/>
                  </a:lnTo>
                  <a:close/>
                </a:path>
                <a:path w="1956434" h="1849120">
                  <a:moveTo>
                    <a:pt x="37383" y="955320"/>
                  </a:moveTo>
                  <a:lnTo>
                    <a:pt x="22912" y="952354"/>
                  </a:lnTo>
                  <a:lnTo>
                    <a:pt x="11021" y="944295"/>
                  </a:lnTo>
                  <a:lnTo>
                    <a:pt x="2964" y="932400"/>
                  </a:lnTo>
                  <a:lnTo>
                    <a:pt x="0" y="917925"/>
                  </a:lnTo>
                  <a:lnTo>
                    <a:pt x="2964" y="903450"/>
                  </a:lnTo>
                  <a:lnTo>
                    <a:pt x="11021" y="891555"/>
                  </a:lnTo>
                  <a:lnTo>
                    <a:pt x="22912" y="883497"/>
                  </a:lnTo>
                  <a:lnTo>
                    <a:pt x="37383" y="880531"/>
                  </a:lnTo>
                  <a:lnTo>
                    <a:pt x="52251" y="883497"/>
                  </a:lnTo>
                  <a:lnTo>
                    <a:pt x="64275" y="891555"/>
                  </a:lnTo>
                  <a:lnTo>
                    <a:pt x="72199" y="903450"/>
                  </a:lnTo>
                  <a:lnTo>
                    <a:pt x="74767" y="917925"/>
                  </a:lnTo>
                  <a:lnTo>
                    <a:pt x="71802" y="932400"/>
                  </a:lnTo>
                  <a:lnTo>
                    <a:pt x="63746" y="944295"/>
                  </a:lnTo>
                  <a:lnTo>
                    <a:pt x="51854" y="952354"/>
                  </a:lnTo>
                  <a:lnTo>
                    <a:pt x="37383" y="955320"/>
                  </a:lnTo>
                  <a:close/>
                </a:path>
                <a:path w="1956434" h="1849120">
                  <a:moveTo>
                    <a:pt x="507856" y="955320"/>
                  </a:moveTo>
                  <a:lnTo>
                    <a:pt x="493385" y="952354"/>
                  </a:lnTo>
                  <a:lnTo>
                    <a:pt x="481493" y="944295"/>
                  </a:lnTo>
                  <a:lnTo>
                    <a:pt x="473436" y="932400"/>
                  </a:lnTo>
                  <a:lnTo>
                    <a:pt x="470472" y="917925"/>
                  </a:lnTo>
                  <a:lnTo>
                    <a:pt x="473436" y="903450"/>
                  </a:lnTo>
                  <a:lnTo>
                    <a:pt x="481493" y="891555"/>
                  </a:lnTo>
                  <a:lnTo>
                    <a:pt x="493385" y="883497"/>
                  </a:lnTo>
                  <a:lnTo>
                    <a:pt x="507856" y="880531"/>
                  </a:lnTo>
                  <a:lnTo>
                    <a:pt x="522326" y="883497"/>
                  </a:lnTo>
                  <a:lnTo>
                    <a:pt x="534218" y="891555"/>
                  </a:lnTo>
                  <a:lnTo>
                    <a:pt x="542275" y="903450"/>
                  </a:lnTo>
                  <a:lnTo>
                    <a:pt x="545239" y="917925"/>
                  </a:lnTo>
                  <a:lnTo>
                    <a:pt x="542275" y="932400"/>
                  </a:lnTo>
                  <a:lnTo>
                    <a:pt x="534218" y="944295"/>
                  </a:lnTo>
                  <a:lnTo>
                    <a:pt x="522326" y="952354"/>
                  </a:lnTo>
                  <a:lnTo>
                    <a:pt x="507856" y="955320"/>
                  </a:lnTo>
                  <a:close/>
                </a:path>
                <a:path w="1956434" h="1849120">
                  <a:moveTo>
                    <a:pt x="978329" y="955320"/>
                  </a:moveTo>
                  <a:lnTo>
                    <a:pt x="963858" y="952354"/>
                  </a:lnTo>
                  <a:lnTo>
                    <a:pt x="951966" y="944295"/>
                  </a:lnTo>
                  <a:lnTo>
                    <a:pt x="943910" y="932400"/>
                  </a:lnTo>
                  <a:lnTo>
                    <a:pt x="940945" y="917925"/>
                  </a:lnTo>
                  <a:lnTo>
                    <a:pt x="943910" y="903450"/>
                  </a:lnTo>
                  <a:lnTo>
                    <a:pt x="951966" y="891555"/>
                  </a:lnTo>
                  <a:lnTo>
                    <a:pt x="963858" y="883497"/>
                  </a:lnTo>
                  <a:lnTo>
                    <a:pt x="978329" y="880531"/>
                  </a:lnTo>
                  <a:lnTo>
                    <a:pt x="992799" y="883497"/>
                  </a:lnTo>
                  <a:lnTo>
                    <a:pt x="1004691" y="891555"/>
                  </a:lnTo>
                  <a:lnTo>
                    <a:pt x="1012748" y="903450"/>
                  </a:lnTo>
                  <a:lnTo>
                    <a:pt x="1015713" y="917925"/>
                  </a:lnTo>
                  <a:lnTo>
                    <a:pt x="1012748" y="932400"/>
                  </a:lnTo>
                  <a:lnTo>
                    <a:pt x="1004691" y="944295"/>
                  </a:lnTo>
                  <a:lnTo>
                    <a:pt x="992799" y="952354"/>
                  </a:lnTo>
                  <a:lnTo>
                    <a:pt x="978329" y="955320"/>
                  </a:lnTo>
                  <a:close/>
                </a:path>
                <a:path w="1956434" h="1849120">
                  <a:moveTo>
                    <a:pt x="1448096" y="955320"/>
                  </a:moveTo>
                  <a:lnTo>
                    <a:pt x="1433625" y="952354"/>
                  </a:lnTo>
                  <a:lnTo>
                    <a:pt x="1421733" y="944295"/>
                  </a:lnTo>
                  <a:lnTo>
                    <a:pt x="1413677" y="932400"/>
                  </a:lnTo>
                  <a:lnTo>
                    <a:pt x="1410712" y="917925"/>
                  </a:lnTo>
                  <a:lnTo>
                    <a:pt x="1413677" y="903450"/>
                  </a:lnTo>
                  <a:lnTo>
                    <a:pt x="1421733" y="891555"/>
                  </a:lnTo>
                  <a:lnTo>
                    <a:pt x="1433625" y="883497"/>
                  </a:lnTo>
                  <a:lnTo>
                    <a:pt x="1448096" y="880531"/>
                  </a:lnTo>
                  <a:lnTo>
                    <a:pt x="1462864" y="883497"/>
                  </a:lnTo>
                  <a:lnTo>
                    <a:pt x="1474723" y="891555"/>
                  </a:lnTo>
                  <a:lnTo>
                    <a:pt x="1482614" y="903450"/>
                  </a:lnTo>
                  <a:lnTo>
                    <a:pt x="1485480" y="917925"/>
                  </a:lnTo>
                  <a:lnTo>
                    <a:pt x="1482515" y="932400"/>
                  </a:lnTo>
                  <a:lnTo>
                    <a:pt x="1474458" y="944295"/>
                  </a:lnTo>
                  <a:lnTo>
                    <a:pt x="1462567" y="952354"/>
                  </a:lnTo>
                  <a:lnTo>
                    <a:pt x="1448096" y="955320"/>
                  </a:lnTo>
                  <a:close/>
                </a:path>
                <a:path w="1956434" h="1849120">
                  <a:moveTo>
                    <a:pt x="1918568" y="955320"/>
                  </a:moveTo>
                  <a:lnTo>
                    <a:pt x="1904097" y="952354"/>
                  </a:lnTo>
                  <a:lnTo>
                    <a:pt x="1892206" y="944295"/>
                  </a:lnTo>
                  <a:lnTo>
                    <a:pt x="1884149" y="932400"/>
                  </a:lnTo>
                  <a:lnTo>
                    <a:pt x="1881184" y="917925"/>
                  </a:lnTo>
                  <a:lnTo>
                    <a:pt x="1884149" y="903450"/>
                  </a:lnTo>
                  <a:lnTo>
                    <a:pt x="1892206" y="891555"/>
                  </a:lnTo>
                  <a:lnTo>
                    <a:pt x="1904097" y="883497"/>
                  </a:lnTo>
                  <a:lnTo>
                    <a:pt x="1918568" y="880531"/>
                  </a:lnTo>
                  <a:lnTo>
                    <a:pt x="1933039" y="883497"/>
                  </a:lnTo>
                  <a:lnTo>
                    <a:pt x="1944931" y="891555"/>
                  </a:lnTo>
                  <a:lnTo>
                    <a:pt x="1952987" y="903450"/>
                  </a:lnTo>
                  <a:lnTo>
                    <a:pt x="1955952" y="917925"/>
                  </a:lnTo>
                  <a:lnTo>
                    <a:pt x="1952987" y="932400"/>
                  </a:lnTo>
                  <a:lnTo>
                    <a:pt x="1944931" y="944295"/>
                  </a:lnTo>
                  <a:lnTo>
                    <a:pt x="1933039" y="952354"/>
                  </a:lnTo>
                  <a:lnTo>
                    <a:pt x="1918568" y="955320"/>
                  </a:lnTo>
                  <a:close/>
                </a:path>
                <a:path w="1956434" h="1849120">
                  <a:moveTo>
                    <a:pt x="38088" y="1389235"/>
                  </a:moveTo>
                  <a:lnTo>
                    <a:pt x="23618" y="1386270"/>
                  </a:lnTo>
                  <a:lnTo>
                    <a:pt x="11726" y="1378211"/>
                  </a:lnTo>
                  <a:lnTo>
                    <a:pt x="3669" y="1366316"/>
                  </a:lnTo>
                  <a:lnTo>
                    <a:pt x="705" y="1351841"/>
                  </a:lnTo>
                  <a:lnTo>
                    <a:pt x="3669" y="1337366"/>
                  </a:lnTo>
                  <a:lnTo>
                    <a:pt x="11726" y="1325471"/>
                  </a:lnTo>
                  <a:lnTo>
                    <a:pt x="23618" y="1317412"/>
                  </a:lnTo>
                  <a:lnTo>
                    <a:pt x="38088" y="1314447"/>
                  </a:lnTo>
                  <a:lnTo>
                    <a:pt x="52559" y="1317412"/>
                  </a:lnTo>
                  <a:lnTo>
                    <a:pt x="64451" y="1325471"/>
                  </a:lnTo>
                  <a:lnTo>
                    <a:pt x="72508" y="1337366"/>
                  </a:lnTo>
                  <a:lnTo>
                    <a:pt x="75472" y="1351841"/>
                  </a:lnTo>
                  <a:lnTo>
                    <a:pt x="72508" y="1366316"/>
                  </a:lnTo>
                  <a:lnTo>
                    <a:pt x="64451" y="1378211"/>
                  </a:lnTo>
                  <a:lnTo>
                    <a:pt x="52559" y="1386270"/>
                  </a:lnTo>
                  <a:lnTo>
                    <a:pt x="38088" y="1389235"/>
                  </a:lnTo>
                  <a:close/>
                </a:path>
                <a:path w="1956434" h="1849120">
                  <a:moveTo>
                    <a:pt x="507856" y="1389235"/>
                  </a:moveTo>
                  <a:lnTo>
                    <a:pt x="493385" y="1386270"/>
                  </a:lnTo>
                  <a:lnTo>
                    <a:pt x="481493" y="1378211"/>
                  </a:lnTo>
                  <a:lnTo>
                    <a:pt x="473436" y="1366316"/>
                  </a:lnTo>
                  <a:lnTo>
                    <a:pt x="470472" y="1351841"/>
                  </a:lnTo>
                  <a:lnTo>
                    <a:pt x="473436" y="1337366"/>
                  </a:lnTo>
                  <a:lnTo>
                    <a:pt x="481493" y="1325471"/>
                  </a:lnTo>
                  <a:lnTo>
                    <a:pt x="493385" y="1317412"/>
                  </a:lnTo>
                  <a:lnTo>
                    <a:pt x="507856" y="1314447"/>
                  </a:lnTo>
                  <a:lnTo>
                    <a:pt x="522624" y="1317412"/>
                  </a:lnTo>
                  <a:lnTo>
                    <a:pt x="534483" y="1325471"/>
                  </a:lnTo>
                  <a:lnTo>
                    <a:pt x="542374" y="1337366"/>
                  </a:lnTo>
                  <a:lnTo>
                    <a:pt x="545239" y="1351841"/>
                  </a:lnTo>
                  <a:lnTo>
                    <a:pt x="542275" y="1366316"/>
                  </a:lnTo>
                  <a:lnTo>
                    <a:pt x="534218" y="1378211"/>
                  </a:lnTo>
                  <a:lnTo>
                    <a:pt x="522326" y="1386270"/>
                  </a:lnTo>
                  <a:lnTo>
                    <a:pt x="507856" y="1389235"/>
                  </a:lnTo>
                  <a:close/>
                </a:path>
                <a:path w="1956434" h="1849120">
                  <a:moveTo>
                    <a:pt x="978329" y="1389235"/>
                  </a:moveTo>
                  <a:lnTo>
                    <a:pt x="963858" y="1386270"/>
                  </a:lnTo>
                  <a:lnTo>
                    <a:pt x="951966" y="1378211"/>
                  </a:lnTo>
                  <a:lnTo>
                    <a:pt x="943910" y="1366316"/>
                  </a:lnTo>
                  <a:lnTo>
                    <a:pt x="940945" y="1351841"/>
                  </a:lnTo>
                  <a:lnTo>
                    <a:pt x="943910" y="1337366"/>
                  </a:lnTo>
                  <a:lnTo>
                    <a:pt x="951966" y="1325471"/>
                  </a:lnTo>
                  <a:lnTo>
                    <a:pt x="963858" y="1317412"/>
                  </a:lnTo>
                  <a:lnTo>
                    <a:pt x="978329" y="1314447"/>
                  </a:lnTo>
                  <a:lnTo>
                    <a:pt x="992799" y="1317412"/>
                  </a:lnTo>
                  <a:lnTo>
                    <a:pt x="1004691" y="1325471"/>
                  </a:lnTo>
                  <a:lnTo>
                    <a:pt x="1012748" y="1337366"/>
                  </a:lnTo>
                  <a:lnTo>
                    <a:pt x="1015713" y="1351841"/>
                  </a:lnTo>
                  <a:lnTo>
                    <a:pt x="1012748" y="1366316"/>
                  </a:lnTo>
                  <a:lnTo>
                    <a:pt x="1004691" y="1378211"/>
                  </a:lnTo>
                  <a:lnTo>
                    <a:pt x="992799" y="1386270"/>
                  </a:lnTo>
                  <a:lnTo>
                    <a:pt x="978329" y="1389235"/>
                  </a:lnTo>
                  <a:close/>
                </a:path>
                <a:path w="1956434" h="1849120">
                  <a:moveTo>
                    <a:pt x="1448096" y="1389235"/>
                  </a:moveTo>
                  <a:lnTo>
                    <a:pt x="1433625" y="1386270"/>
                  </a:lnTo>
                  <a:lnTo>
                    <a:pt x="1421733" y="1378211"/>
                  </a:lnTo>
                  <a:lnTo>
                    <a:pt x="1413677" y="1366316"/>
                  </a:lnTo>
                  <a:lnTo>
                    <a:pt x="1410712" y="1351841"/>
                  </a:lnTo>
                  <a:lnTo>
                    <a:pt x="1413677" y="1337366"/>
                  </a:lnTo>
                  <a:lnTo>
                    <a:pt x="1421733" y="1325471"/>
                  </a:lnTo>
                  <a:lnTo>
                    <a:pt x="1433625" y="1317412"/>
                  </a:lnTo>
                  <a:lnTo>
                    <a:pt x="1448096" y="1314447"/>
                  </a:lnTo>
                  <a:lnTo>
                    <a:pt x="1462963" y="1317412"/>
                  </a:lnTo>
                  <a:lnTo>
                    <a:pt x="1474987" y="1325471"/>
                  </a:lnTo>
                  <a:lnTo>
                    <a:pt x="1482912" y="1337366"/>
                  </a:lnTo>
                  <a:lnTo>
                    <a:pt x="1485480" y="1351841"/>
                  </a:lnTo>
                  <a:lnTo>
                    <a:pt x="1482515" y="1366316"/>
                  </a:lnTo>
                  <a:lnTo>
                    <a:pt x="1474458" y="1378211"/>
                  </a:lnTo>
                  <a:lnTo>
                    <a:pt x="1462567" y="1386270"/>
                  </a:lnTo>
                  <a:lnTo>
                    <a:pt x="1448096" y="1389235"/>
                  </a:lnTo>
                  <a:close/>
                </a:path>
                <a:path w="1956434" h="1849120">
                  <a:moveTo>
                    <a:pt x="1918568" y="1389235"/>
                  </a:moveTo>
                  <a:lnTo>
                    <a:pt x="1904097" y="1386270"/>
                  </a:lnTo>
                  <a:lnTo>
                    <a:pt x="1892206" y="1378211"/>
                  </a:lnTo>
                  <a:lnTo>
                    <a:pt x="1884149" y="1366316"/>
                  </a:lnTo>
                  <a:lnTo>
                    <a:pt x="1881184" y="1351841"/>
                  </a:lnTo>
                  <a:lnTo>
                    <a:pt x="1884149" y="1337366"/>
                  </a:lnTo>
                  <a:lnTo>
                    <a:pt x="1892206" y="1325471"/>
                  </a:lnTo>
                  <a:lnTo>
                    <a:pt x="1904097" y="1317412"/>
                  </a:lnTo>
                  <a:lnTo>
                    <a:pt x="1918568" y="1314447"/>
                  </a:lnTo>
                  <a:lnTo>
                    <a:pt x="1933039" y="1317412"/>
                  </a:lnTo>
                  <a:lnTo>
                    <a:pt x="1944931" y="1325471"/>
                  </a:lnTo>
                  <a:lnTo>
                    <a:pt x="1952987" y="1337366"/>
                  </a:lnTo>
                  <a:lnTo>
                    <a:pt x="1955952" y="1351841"/>
                  </a:lnTo>
                  <a:lnTo>
                    <a:pt x="1952987" y="1366316"/>
                  </a:lnTo>
                  <a:lnTo>
                    <a:pt x="1944931" y="1378211"/>
                  </a:lnTo>
                  <a:lnTo>
                    <a:pt x="1933039" y="1386270"/>
                  </a:lnTo>
                  <a:lnTo>
                    <a:pt x="1918568" y="1389235"/>
                  </a:lnTo>
                  <a:close/>
                </a:path>
                <a:path w="1956434" h="1849120">
                  <a:moveTo>
                    <a:pt x="38088" y="1848551"/>
                  </a:moveTo>
                  <a:lnTo>
                    <a:pt x="23618" y="1845586"/>
                  </a:lnTo>
                  <a:lnTo>
                    <a:pt x="11726" y="1837527"/>
                  </a:lnTo>
                  <a:lnTo>
                    <a:pt x="3669" y="1825632"/>
                  </a:lnTo>
                  <a:lnTo>
                    <a:pt x="705" y="1811157"/>
                  </a:lnTo>
                  <a:lnTo>
                    <a:pt x="3669" y="1796682"/>
                  </a:lnTo>
                  <a:lnTo>
                    <a:pt x="11726" y="1784787"/>
                  </a:lnTo>
                  <a:lnTo>
                    <a:pt x="23618" y="1776728"/>
                  </a:lnTo>
                  <a:lnTo>
                    <a:pt x="38088" y="1773762"/>
                  </a:lnTo>
                  <a:lnTo>
                    <a:pt x="52559" y="1776728"/>
                  </a:lnTo>
                  <a:lnTo>
                    <a:pt x="64451" y="1784787"/>
                  </a:lnTo>
                  <a:lnTo>
                    <a:pt x="72508" y="1796682"/>
                  </a:lnTo>
                  <a:lnTo>
                    <a:pt x="75472" y="1811157"/>
                  </a:lnTo>
                  <a:lnTo>
                    <a:pt x="72508" y="1825632"/>
                  </a:lnTo>
                  <a:lnTo>
                    <a:pt x="64451" y="1837527"/>
                  </a:lnTo>
                  <a:lnTo>
                    <a:pt x="52559" y="1845586"/>
                  </a:lnTo>
                  <a:lnTo>
                    <a:pt x="38088" y="1848551"/>
                  </a:lnTo>
                  <a:close/>
                </a:path>
                <a:path w="1956434" h="1849120">
                  <a:moveTo>
                    <a:pt x="507856" y="1848551"/>
                  </a:moveTo>
                  <a:lnTo>
                    <a:pt x="493385" y="1845586"/>
                  </a:lnTo>
                  <a:lnTo>
                    <a:pt x="481493" y="1837527"/>
                  </a:lnTo>
                  <a:lnTo>
                    <a:pt x="473436" y="1825632"/>
                  </a:lnTo>
                  <a:lnTo>
                    <a:pt x="470472" y="1811157"/>
                  </a:lnTo>
                  <a:lnTo>
                    <a:pt x="473436" y="1796682"/>
                  </a:lnTo>
                  <a:lnTo>
                    <a:pt x="481493" y="1784787"/>
                  </a:lnTo>
                  <a:lnTo>
                    <a:pt x="493385" y="1776728"/>
                  </a:lnTo>
                  <a:lnTo>
                    <a:pt x="507856" y="1773762"/>
                  </a:lnTo>
                  <a:lnTo>
                    <a:pt x="522723" y="1776728"/>
                  </a:lnTo>
                  <a:lnTo>
                    <a:pt x="534747" y="1784787"/>
                  </a:lnTo>
                  <a:lnTo>
                    <a:pt x="542671" y="1796682"/>
                  </a:lnTo>
                  <a:lnTo>
                    <a:pt x="545239" y="1811157"/>
                  </a:lnTo>
                  <a:lnTo>
                    <a:pt x="542275" y="1825632"/>
                  </a:lnTo>
                  <a:lnTo>
                    <a:pt x="534218" y="1837527"/>
                  </a:lnTo>
                  <a:lnTo>
                    <a:pt x="522326" y="1845586"/>
                  </a:lnTo>
                  <a:lnTo>
                    <a:pt x="507856" y="1848551"/>
                  </a:lnTo>
                  <a:close/>
                </a:path>
                <a:path w="1956434" h="1849120">
                  <a:moveTo>
                    <a:pt x="978329" y="1848551"/>
                  </a:moveTo>
                  <a:lnTo>
                    <a:pt x="963858" y="1845586"/>
                  </a:lnTo>
                  <a:lnTo>
                    <a:pt x="951966" y="1837527"/>
                  </a:lnTo>
                  <a:lnTo>
                    <a:pt x="943910" y="1825632"/>
                  </a:lnTo>
                  <a:lnTo>
                    <a:pt x="940945" y="1811157"/>
                  </a:lnTo>
                  <a:lnTo>
                    <a:pt x="943910" y="1796682"/>
                  </a:lnTo>
                  <a:lnTo>
                    <a:pt x="951966" y="1784787"/>
                  </a:lnTo>
                  <a:lnTo>
                    <a:pt x="963858" y="1776728"/>
                  </a:lnTo>
                  <a:lnTo>
                    <a:pt x="978329" y="1773762"/>
                  </a:lnTo>
                  <a:lnTo>
                    <a:pt x="992799" y="1776728"/>
                  </a:lnTo>
                  <a:lnTo>
                    <a:pt x="1004691" y="1784787"/>
                  </a:lnTo>
                  <a:lnTo>
                    <a:pt x="1012748" y="1796682"/>
                  </a:lnTo>
                  <a:lnTo>
                    <a:pt x="1015713" y="1811157"/>
                  </a:lnTo>
                  <a:lnTo>
                    <a:pt x="1012748" y="1825632"/>
                  </a:lnTo>
                  <a:lnTo>
                    <a:pt x="1004691" y="1837527"/>
                  </a:lnTo>
                  <a:lnTo>
                    <a:pt x="992799" y="1845586"/>
                  </a:lnTo>
                  <a:lnTo>
                    <a:pt x="978329" y="1848551"/>
                  </a:lnTo>
                  <a:close/>
                </a:path>
                <a:path w="1956434" h="1849120">
                  <a:moveTo>
                    <a:pt x="1448096" y="1848551"/>
                  </a:moveTo>
                  <a:lnTo>
                    <a:pt x="1433625" y="1845586"/>
                  </a:lnTo>
                  <a:lnTo>
                    <a:pt x="1421733" y="1837527"/>
                  </a:lnTo>
                  <a:lnTo>
                    <a:pt x="1413677" y="1825632"/>
                  </a:lnTo>
                  <a:lnTo>
                    <a:pt x="1410712" y="1811157"/>
                  </a:lnTo>
                  <a:lnTo>
                    <a:pt x="1413677" y="1796682"/>
                  </a:lnTo>
                  <a:lnTo>
                    <a:pt x="1421733" y="1784787"/>
                  </a:lnTo>
                  <a:lnTo>
                    <a:pt x="1433625" y="1776728"/>
                  </a:lnTo>
                  <a:lnTo>
                    <a:pt x="1448096" y="1773762"/>
                  </a:lnTo>
                  <a:lnTo>
                    <a:pt x="1462963" y="1776728"/>
                  </a:lnTo>
                  <a:lnTo>
                    <a:pt x="1474987" y="1784787"/>
                  </a:lnTo>
                  <a:lnTo>
                    <a:pt x="1482912" y="1796682"/>
                  </a:lnTo>
                  <a:lnTo>
                    <a:pt x="1485480" y="1811157"/>
                  </a:lnTo>
                  <a:lnTo>
                    <a:pt x="1482515" y="1825632"/>
                  </a:lnTo>
                  <a:lnTo>
                    <a:pt x="1474458" y="1837527"/>
                  </a:lnTo>
                  <a:lnTo>
                    <a:pt x="1462567" y="1845586"/>
                  </a:lnTo>
                  <a:lnTo>
                    <a:pt x="1448096" y="1848551"/>
                  </a:lnTo>
                  <a:close/>
                </a:path>
                <a:path w="1956434" h="1849120">
                  <a:moveTo>
                    <a:pt x="1918568" y="1848551"/>
                  </a:moveTo>
                  <a:lnTo>
                    <a:pt x="1904097" y="1845586"/>
                  </a:lnTo>
                  <a:lnTo>
                    <a:pt x="1892206" y="1837527"/>
                  </a:lnTo>
                  <a:lnTo>
                    <a:pt x="1884149" y="1825632"/>
                  </a:lnTo>
                  <a:lnTo>
                    <a:pt x="1881184" y="1811157"/>
                  </a:lnTo>
                  <a:lnTo>
                    <a:pt x="1884149" y="1796682"/>
                  </a:lnTo>
                  <a:lnTo>
                    <a:pt x="1892206" y="1784787"/>
                  </a:lnTo>
                  <a:lnTo>
                    <a:pt x="1904097" y="1776728"/>
                  </a:lnTo>
                  <a:lnTo>
                    <a:pt x="1918568" y="1773762"/>
                  </a:lnTo>
                  <a:lnTo>
                    <a:pt x="1933039" y="1776728"/>
                  </a:lnTo>
                  <a:lnTo>
                    <a:pt x="1944931" y="1784787"/>
                  </a:lnTo>
                  <a:lnTo>
                    <a:pt x="1952987" y="1796682"/>
                  </a:lnTo>
                  <a:lnTo>
                    <a:pt x="1955952" y="1811157"/>
                  </a:lnTo>
                  <a:lnTo>
                    <a:pt x="1952987" y="1825632"/>
                  </a:lnTo>
                  <a:lnTo>
                    <a:pt x="1944931" y="1837527"/>
                  </a:lnTo>
                  <a:lnTo>
                    <a:pt x="1933039" y="1845586"/>
                  </a:lnTo>
                  <a:lnTo>
                    <a:pt x="1918568" y="1848551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21961" y="4601748"/>
              <a:ext cx="2894415" cy="2723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472573" y="1657535"/>
              <a:ext cx="3230285" cy="2082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16000" y="2678399"/>
            <a:ext cx="4269740" cy="490093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1241425">
              <a:lnSpc>
                <a:spcPts val="7920"/>
              </a:lnSpc>
              <a:spcBef>
                <a:spcPts val="960"/>
              </a:spcBef>
            </a:pPr>
            <a:r>
              <a:rPr sz="7200" b="1" spc="95" dirty="0">
                <a:solidFill>
                  <a:srgbClr val="0048CC"/>
                </a:solidFill>
                <a:latin typeface="Trebuchet MS"/>
                <a:cs typeface="Trebuchet MS"/>
              </a:rPr>
              <a:t>Target  </a:t>
            </a:r>
            <a:r>
              <a:rPr sz="7200" b="1" spc="680" dirty="0">
                <a:solidFill>
                  <a:srgbClr val="0048CC"/>
                </a:solidFill>
                <a:latin typeface="Trebuchet MS"/>
                <a:cs typeface="Trebuchet MS"/>
              </a:rPr>
              <a:t>M</a:t>
            </a:r>
            <a:r>
              <a:rPr sz="7200" b="1" spc="545" dirty="0">
                <a:solidFill>
                  <a:srgbClr val="0048CC"/>
                </a:solidFill>
                <a:latin typeface="Trebuchet MS"/>
                <a:cs typeface="Trebuchet MS"/>
              </a:rPr>
              <a:t>a</a:t>
            </a:r>
            <a:r>
              <a:rPr sz="7200" b="1" spc="-330" dirty="0">
                <a:solidFill>
                  <a:srgbClr val="0048CC"/>
                </a:solidFill>
                <a:latin typeface="Trebuchet MS"/>
                <a:cs typeface="Trebuchet MS"/>
              </a:rPr>
              <a:t>r</a:t>
            </a:r>
            <a:r>
              <a:rPr sz="7200" b="1" spc="-55" dirty="0">
                <a:solidFill>
                  <a:srgbClr val="0048CC"/>
                </a:solidFill>
                <a:latin typeface="Trebuchet MS"/>
                <a:cs typeface="Trebuchet MS"/>
              </a:rPr>
              <a:t>k</a:t>
            </a:r>
            <a:r>
              <a:rPr sz="7200" b="1" spc="-270" dirty="0">
                <a:solidFill>
                  <a:srgbClr val="0048CC"/>
                </a:solidFill>
                <a:latin typeface="Trebuchet MS"/>
                <a:cs typeface="Trebuchet MS"/>
              </a:rPr>
              <a:t>e</a:t>
            </a:r>
            <a:r>
              <a:rPr sz="7200" b="1" spc="-130" dirty="0">
                <a:solidFill>
                  <a:srgbClr val="0048CC"/>
                </a:solidFill>
                <a:latin typeface="Trebuchet MS"/>
                <a:cs typeface="Trebuchet MS"/>
              </a:rPr>
              <a:t>t</a:t>
            </a:r>
            <a:endParaRPr sz="7200">
              <a:latin typeface="Trebuchet MS"/>
              <a:cs typeface="Trebuchet MS"/>
            </a:endParaRPr>
          </a:p>
          <a:p>
            <a:pPr marL="12700" marR="5080">
              <a:lnSpc>
                <a:spcPct val="115199"/>
              </a:lnSpc>
              <a:spcBef>
                <a:spcPts val="2330"/>
              </a:spcBef>
            </a:pPr>
            <a:r>
              <a:rPr sz="2800" spc="-130" dirty="0">
                <a:latin typeface="Verdana"/>
                <a:cs typeface="Verdana"/>
              </a:rPr>
              <a:t>Our </a:t>
            </a:r>
            <a:r>
              <a:rPr sz="2800" spc="-110" dirty="0">
                <a:latin typeface="Verdana"/>
                <a:cs typeface="Verdana"/>
              </a:rPr>
              <a:t>target </a:t>
            </a:r>
            <a:r>
              <a:rPr sz="2800" spc="-160" dirty="0">
                <a:latin typeface="Verdana"/>
                <a:cs typeface="Verdana"/>
              </a:rPr>
              <a:t>market </a:t>
            </a:r>
            <a:r>
              <a:rPr sz="2800" spc="-135" dirty="0">
                <a:latin typeface="Verdana"/>
                <a:cs typeface="Verdana"/>
              </a:rPr>
              <a:t>mainly  </a:t>
            </a:r>
            <a:r>
              <a:rPr sz="2800" spc="-100" dirty="0">
                <a:latin typeface="Verdana"/>
                <a:cs typeface="Verdana"/>
              </a:rPr>
              <a:t>focuses </a:t>
            </a:r>
            <a:r>
              <a:rPr sz="2800" spc="-120" dirty="0">
                <a:latin typeface="Verdana"/>
                <a:cs typeface="Verdana"/>
              </a:rPr>
              <a:t>on </a:t>
            </a:r>
            <a:r>
              <a:rPr sz="2800" spc="-110" dirty="0">
                <a:latin typeface="Verdana"/>
                <a:cs typeface="Verdana"/>
              </a:rPr>
              <a:t>health-  </a:t>
            </a:r>
            <a:r>
              <a:rPr sz="2800" spc="-105" dirty="0">
                <a:latin typeface="Verdana"/>
                <a:cs typeface="Verdana"/>
              </a:rPr>
              <a:t>conscious </a:t>
            </a:r>
            <a:r>
              <a:rPr sz="2800" spc="-110" dirty="0">
                <a:latin typeface="Verdana"/>
                <a:cs typeface="Verdana"/>
              </a:rPr>
              <a:t>people </a:t>
            </a:r>
            <a:r>
              <a:rPr sz="2800" spc="-35" dirty="0">
                <a:latin typeface="Verdana"/>
                <a:cs typeface="Verdana"/>
              </a:rPr>
              <a:t>who</a:t>
            </a:r>
            <a:r>
              <a:rPr sz="2800" spc="-590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are  </a:t>
            </a:r>
            <a:r>
              <a:rPr sz="2800" spc="-90" dirty="0">
                <a:latin typeface="Verdana"/>
                <a:cs typeface="Verdana"/>
              </a:rPr>
              <a:t>adamant </a:t>
            </a:r>
            <a:r>
              <a:rPr sz="2800" spc="-95" dirty="0">
                <a:latin typeface="Verdana"/>
                <a:cs typeface="Verdana"/>
              </a:rPr>
              <a:t>about  </a:t>
            </a:r>
            <a:r>
              <a:rPr sz="2800" spc="-100" dirty="0">
                <a:latin typeface="Verdana"/>
                <a:cs typeface="Verdana"/>
              </a:rPr>
              <a:t>professional</a:t>
            </a:r>
            <a:r>
              <a:rPr sz="2800" spc="-265" dirty="0">
                <a:latin typeface="Verdana"/>
                <a:cs typeface="Verdana"/>
              </a:rPr>
              <a:t> </a:t>
            </a:r>
            <a:r>
              <a:rPr sz="2800" spc="-85" dirty="0">
                <a:latin typeface="Verdana"/>
                <a:cs typeface="Verdana"/>
              </a:rPr>
              <a:t>assistance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2484" y="5848654"/>
            <a:ext cx="7678894" cy="3577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851451" y="1066799"/>
            <a:ext cx="7406998" cy="3577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053121" y="1675518"/>
            <a:ext cx="5280660" cy="21285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5080">
              <a:lnSpc>
                <a:spcPts val="7920"/>
              </a:lnSpc>
              <a:spcBef>
                <a:spcPts val="960"/>
              </a:spcBef>
            </a:pPr>
            <a:r>
              <a:rPr sz="7200" b="1" spc="-70" dirty="0">
                <a:solidFill>
                  <a:srgbClr val="FFFFFF"/>
                </a:solidFill>
                <a:latin typeface="Trebuchet MS"/>
                <a:cs typeface="Trebuchet MS"/>
              </a:rPr>
              <a:t>Direct  </a:t>
            </a:r>
            <a:r>
              <a:rPr sz="7200" b="1" spc="4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7200" b="1" spc="160" dirty="0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sz="7200" b="1" spc="1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7200" b="1" spc="-2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200" b="1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200" b="1" spc="-3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7200" b="1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200" b="1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7200" b="1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200" b="1" spc="50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6403685"/>
            <a:ext cx="5280660" cy="21285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5080">
              <a:lnSpc>
                <a:spcPts val="7920"/>
              </a:lnSpc>
              <a:spcBef>
                <a:spcPts val="960"/>
              </a:spcBef>
            </a:pPr>
            <a:r>
              <a:rPr sz="7200" b="1" spc="-130" dirty="0">
                <a:solidFill>
                  <a:srgbClr val="FFFFFF"/>
                </a:solidFill>
                <a:latin typeface="Trebuchet MS"/>
                <a:cs typeface="Trebuchet MS"/>
              </a:rPr>
              <a:t>Indirect  </a:t>
            </a:r>
            <a:r>
              <a:rPr sz="7200" b="1" spc="4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7200" b="1" spc="160" dirty="0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sz="7200" b="1" spc="1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7200" b="1" spc="-2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200" b="1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200" b="1" spc="-3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7200" b="1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200" b="1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7200" b="1" spc="-3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200" b="1" spc="50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50691" y="6072217"/>
            <a:ext cx="29762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40" dirty="0">
                <a:solidFill>
                  <a:srgbClr val="74C7FA"/>
                </a:solidFill>
                <a:latin typeface="Times New Roman"/>
                <a:cs typeface="Times New Roman"/>
              </a:rPr>
              <a:t>Doctor</a:t>
            </a:r>
            <a:r>
              <a:rPr sz="3600" spc="40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480" dirty="0">
                <a:solidFill>
                  <a:srgbClr val="74C7FA"/>
                </a:solidFill>
                <a:latin typeface="Times New Roman"/>
                <a:cs typeface="Times New Roman"/>
              </a:rPr>
              <a:t>24/7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80131" y="2456367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55" dirty="0">
                <a:solidFill>
                  <a:srgbClr val="74C7FA"/>
                </a:solidFill>
                <a:latin typeface="Times New Roman"/>
                <a:cs typeface="Times New Roman"/>
              </a:rPr>
              <a:t>1mg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BD05FC-BEEB-445B-A6E0-C20A009F5167}"/>
              </a:ext>
            </a:extLst>
          </p:cNvPr>
          <p:cNvSpPr txBox="1">
            <a:spLocks/>
          </p:cNvSpPr>
          <p:nvPr/>
        </p:nvSpPr>
        <p:spPr>
          <a:xfrm>
            <a:off x="10680131" y="3576304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600" kern="0" spc="715" dirty="0">
                <a:solidFill>
                  <a:srgbClr val="74C7FA"/>
                </a:solidFill>
                <a:latin typeface="Times New Roman"/>
                <a:cs typeface="Times New Roman"/>
              </a:rPr>
              <a:t>M</a:t>
            </a:r>
            <a:r>
              <a:rPr lang="en-IN" sz="3600" kern="0" spc="730" dirty="0">
                <a:solidFill>
                  <a:srgbClr val="74C7FA"/>
                </a:solidFill>
                <a:latin typeface="Times New Roman"/>
                <a:cs typeface="Times New Roman"/>
              </a:rPr>
              <a:t>edscape</a:t>
            </a:r>
            <a:endParaRPr lang="en-IN" sz="3600" kern="0" dirty="0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55134CD-848A-4CE0-823E-33A0FA76F73C}"/>
              </a:ext>
            </a:extLst>
          </p:cNvPr>
          <p:cNvSpPr txBox="1">
            <a:spLocks/>
          </p:cNvSpPr>
          <p:nvPr/>
        </p:nvSpPr>
        <p:spPr>
          <a:xfrm>
            <a:off x="10680131" y="1336430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600" kern="0" spc="855" dirty="0" err="1">
                <a:solidFill>
                  <a:srgbClr val="74C7FA"/>
                </a:solidFill>
                <a:latin typeface="Times New Roman"/>
                <a:cs typeface="Times New Roman"/>
              </a:rPr>
              <a:t>H</a:t>
            </a:r>
            <a:r>
              <a:rPr lang="en-IN" sz="3600" kern="0" spc="730" dirty="0" err="1">
                <a:solidFill>
                  <a:srgbClr val="74C7FA"/>
                </a:solidFill>
                <a:latin typeface="Times New Roman"/>
                <a:cs typeface="Times New Roman"/>
              </a:rPr>
              <a:t>e</a:t>
            </a:r>
            <a:r>
              <a:rPr lang="en-IN" sz="3600" kern="0" spc="670" dirty="0" err="1">
                <a:solidFill>
                  <a:srgbClr val="74C7FA"/>
                </a:solidFill>
                <a:latin typeface="Times New Roman"/>
                <a:cs typeface="Times New Roman"/>
              </a:rPr>
              <a:t>a</a:t>
            </a:r>
            <a:r>
              <a:rPr lang="en-IN" sz="3600" kern="0" spc="340" dirty="0" err="1">
                <a:solidFill>
                  <a:srgbClr val="74C7FA"/>
                </a:solidFill>
                <a:latin typeface="Times New Roman"/>
                <a:cs typeface="Times New Roman"/>
              </a:rPr>
              <a:t>l</a:t>
            </a:r>
            <a:r>
              <a:rPr lang="en-IN" sz="3600" kern="0" spc="665" dirty="0" err="1">
                <a:solidFill>
                  <a:srgbClr val="74C7FA"/>
                </a:solidFill>
                <a:latin typeface="Times New Roman"/>
                <a:cs typeface="Times New Roman"/>
              </a:rPr>
              <a:t>t</a:t>
            </a:r>
            <a:r>
              <a:rPr lang="en-IN" sz="3600" kern="0" spc="730" dirty="0" err="1">
                <a:solidFill>
                  <a:srgbClr val="74C7FA"/>
                </a:solidFill>
                <a:latin typeface="Times New Roman"/>
                <a:cs typeface="Times New Roman"/>
              </a:rPr>
              <a:t>h</a:t>
            </a:r>
            <a:r>
              <a:rPr lang="en-IN" sz="3600" kern="0" spc="409" dirty="0" err="1">
                <a:solidFill>
                  <a:srgbClr val="74C7FA"/>
                </a:solidFill>
                <a:latin typeface="Times New Roman"/>
                <a:cs typeface="Times New Roman"/>
              </a:rPr>
              <a:t>i</a:t>
            </a:r>
            <a:r>
              <a:rPr lang="en-IN" sz="3600" kern="0" spc="415" dirty="0" err="1">
                <a:solidFill>
                  <a:srgbClr val="74C7FA"/>
                </a:solidFill>
                <a:latin typeface="Times New Roman"/>
                <a:cs typeface="Times New Roman"/>
              </a:rPr>
              <a:t>f</a:t>
            </a:r>
            <a:r>
              <a:rPr lang="en-IN" sz="3600" kern="0" spc="450" dirty="0" err="1">
                <a:solidFill>
                  <a:srgbClr val="74C7FA"/>
                </a:solidFill>
                <a:latin typeface="Times New Roman"/>
                <a:cs typeface="Times New Roman"/>
              </a:rPr>
              <a:t>y</a:t>
            </a:r>
            <a:r>
              <a:rPr lang="en-IN" sz="3600" kern="0" spc="715" dirty="0" err="1">
                <a:solidFill>
                  <a:srgbClr val="74C7FA"/>
                </a:solidFill>
                <a:latin typeface="Times New Roman"/>
                <a:cs typeface="Times New Roman"/>
              </a:rPr>
              <a:t>M</a:t>
            </a:r>
            <a:r>
              <a:rPr lang="en-IN" sz="3600" kern="0" spc="730" dirty="0" err="1">
                <a:solidFill>
                  <a:srgbClr val="74C7FA"/>
                </a:solidFill>
                <a:latin typeface="Times New Roman"/>
                <a:cs typeface="Times New Roman"/>
              </a:rPr>
              <a:t>e</a:t>
            </a:r>
            <a:endParaRPr lang="en-IN" sz="3600" kern="0" dirty="0">
              <a:latin typeface="Times New Roman"/>
              <a:cs typeface="Times New Roman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D30CB166-9DB1-4B0A-A8EF-EDE935D44CE1}"/>
              </a:ext>
            </a:extLst>
          </p:cNvPr>
          <p:cNvSpPr txBox="1">
            <a:spLocks/>
          </p:cNvSpPr>
          <p:nvPr/>
        </p:nvSpPr>
        <p:spPr>
          <a:xfrm>
            <a:off x="11150691" y="7206213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kern="0" spc="730" dirty="0">
                <a:solidFill>
                  <a:srgbClr val="74C7FA"/>
                </a:solidFill>
                <a:latin typeface="Times New Roman"/>
                <a:cs typeface="Times New Roman"/>
              </a:rPr>
              <a:t>P</a:t>
            </a:r>
            <a:r>
              <a:rPr lang="en-IN" sz="3600" kern="0" spc="730" dirty="0" err="1">
                <a:solidFill>
                  <a:srgbClr val="74C7FA"/>
                </a:solidFill>
                <a:latin typeface="Times New Roman"/>
                <a:cs typeface="Times New Roman"/>
              </a:rPr>
              <a:t>ortea</a:t>
            </a:r>
            <a:endParaRPr lang="en-IN" sz="3600" kern="0" dirty="0">
              <a:latin typeface="Times New Roman"/>
              <a:cs typeface="Times New Roman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CBB97CD0-FBB4-4792-9898-FEA6E1C3F39B}"/>
              </a:ext>
            </a:extLst>
          </p:cNvPr>
          <p:cNvSpPr txBox="1">
            <a:spLocks/>
          </p:cNvSpPr>
          <p:nvPr/>
        </p:nvSpPr>
        <p:spPr>
          <a:xfrm>
            <a:off x="11150691" y="8351349"/>
            <a:ext cx="594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3600" kern="0" spc="855" dirty="0">
                <a:solidFill>
                  <a:srgbClr val="74C7FA"/>
                </a:solidFill>
                <a:latin typeface="Times New Roman"/>
                <a:cs typeface="Times New Roman"/>
              </a:rPr>
              <a:t>Apollo 247</a:t>
            </a:r>
            <a:endParaRPr lang="en-IN" sz="3600" kern="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69259" y="4654749"/>
            <a:ext cx="16191865" cy="1019810"/>
            <a:chOff x="1069259" y="4654749"/>
            <a:chExt cx="16191865" cy="1019810"/>
          </a:xfrm>
        </p:grpSpPr>
        <p:sp>
          <p:nvSpPr>
            <p:cNvPr id="4" name="object 4"/>
            <p:cNvSpPr/>
            <p:nvPr/>
          </p:nvSpPr>
          <p:spPr>
            <a:xfrm>
              <a:off x="5392881" y="4654749"/>
              <a:ext cx="11868150" cy="1019175"/>
            </a:xfrm>
            <a:custGeom>
              <a:avLst/>
              <a:gdLst/>
              <a:ahLst/>
              <a:cxnLst/>
              <a:rect l="l" t="t" r="r" b="b"/>
              <a:pathLst>
                <a:path w="11868150" h="1019175">
                  <a:moveTo>
                    <a:pt x="11868150" y="1019175"/>
                  </a:moveTo>
                  <a:lnTo>
                    <a:pt x="0" y="1019175"/>
                  </a:lnTo>
                  <a:lnTo>
                    <a:pt x="0" y="0"/>
                  </a:lnTo>
                  <a:lnTo>
                    <a:pt x="11868150" y="0"/>
                  </a:lnTo>
                  <a:lnTo>
                    <a:pt x="11868150" y="1019175"/>
                  </a:lnTo>
                  <a:close/>
                </a:path>
              </a:pathLst>
            </a:custGeom>
            <a:solidFill>
              <a:srgbClr val="86E9E8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9259" y="4654752"/>
              <a:ext cx="5446395" cy="1019810"/>
            </a:xfrm>
            <a:custGeom>
              <a:avLst/>
              <a:gdLst/>
              <a:ahLst/>
              <a:cxnLst/>
              <a:rect l="l" t="t" r="r" b="b"/>
              <a:pathLst>
                <a:path w="5446395" h="1019810">
                  <a:moveTo>
                    <a:pt x="5446124" y="1019747"/>
                  </a:moveTo>
                  <a:lnTo>
                    <a:pt x="510439" y="1019747"/>
                  </a:lnTo>
                  <a:lnTo>
                    <a:pt x="461243" y="1017415"/>
                  </a:lnTo>
                  <a:lnTo>
                    <a:pt x="413378" y="1010562"/>
                  </a:lnTo>
                  <a:lnTo>
                    <a:pt x="367058" y="999400"/>
                  </a:lnTo>
                  <a:lnTo>
                    <a:pt x="322494" y="984142"/>
                  </a:lnTo>
                  <a:lnTo>
                    <a:pt x="279900" y="965001"/>
                  </a:lnTo>
                  <a:lnTo>
                    <a:pt x="239490" y="942189"/>
                  </a:lnTo>
                  <a:lnTo>
                    <a:pt x="201476" y="915919"/>
                  </a:lnTo>
                  <a:lnTo>
                    <a:pt x="166072" y="886405"/>
                  </a:lnTo>
                  <a:lnTo>
                    <a:pt x="133489" y="853859"/>
                  </a:lnTo>
                  <a:lnTo>
                    <a:pt x="103942" y="818494"/>
                  </a:lnTo>
                  <a:lnTo>
                    <a:pt x="77644" y="780522"/>
                  </a:lnTo>
                  <a:lnTo>
                    <a:pt x="54807" y="740157"/>
                  </a:lnTo>
                  <a:lnTo>
                    <a:pt x="35644" y="697610"/>
                  </a:lnTo>
                  <a:lnTo>
                    <a:pt x="20369" y="653096"/>
                  </a:lnTo>
                  <a:lnTo>
                    <a:pt x="9195" y="606827"/>
                  </a:lnTo>
                  <a:lnTo>
                    <a:pt x="2334" y="559015"/>
                  </a:lnTo>
                  <a:lnTo>
                    <a:pt x="0" y="509873"/>
                  </a:lnTo>
                  <a:lnTo>
                    <a:pt x="2334" y="460732"/>
                  </a:lnTo>
                  <a:lnTo>
                    <a:pt x="9195" y="412920"/>
                  </a:lnTo>
                  <a:lnTo>
                    <a:pt x="20369" y="366650"/>
                  </a:lnTo>
                  <a:lnTo>
                    <a:pt x="35644" y="322136"/>
                  </a:lnTo>
                  <a:lnTo>
                    <a:pt x="54807" y="279590"/>
                  </a:lnTo>
                  <a:lnTo>
                    <a:pt x="77644" y="239225"/>
                  </a:lnTo>
                  <a:lnTo>
                    <a:pt x="103942" y="201253"/>
                  </a:lnTo>
                  <a:lnTo>
                    <a:pt x="133489" y="165887"/>
                  </a:lnTo>
                  <a:lnTo>
                    <a:pt x="166072" y="133341"/>
                  </a:lnTo>
                  <a:lnTo>
                    <a:pt x="201476" y="103827"/>
                  </a:lnTo>
                  <a:lnTo>
                    <a:pt x="239490" y="77558"/>
                  </a:lnTo>
                  <a:lnTo>
                    <a:pt x="279900" y="54746"/>
                  </a:lnTo>
                  <a:lnTo>
                    <a:pt x="322494" y="35605"/>
                  </a:lnTo>
                  <a:lnTo>
                    <a:pt x="367058" y="20347"/>
                  </a:lnTo>
                  <a:lnTo>
                    <a:pt x="413378" y="9185"/>
                  </a:lnTo>
                  <a:lnTo>
                    <a:pt x="461243" y="2331"/>
                  </a:lnTo>
                  <a:lnTo>
                    <a:pt x="510439" y="0"/>
                  </a:lnTo>
                  <a:lnTo>
                    <a:pt x="5446124" y="0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7942" y="4813796"/>
              <a:ext cx="702945" cy="701675"/>
            </a:xfrm>
            <a:custGeom>
              <a:avLst/>
              <a:gdLst/>
              <a:ahLst/>
              <a:cxnLst/>
              <a:rect l="l" t="t" r="r" b="b"/>
              <a:pathLst>
                <a:path w="702944" h="701675">
                  <a:moveTo>
                    <a:pt x="351220" y="701661"/>
                  </a:moveTo>
                  <a:lnTo>
                    <a:pt x="299685" y="697863"/>
                  </a:lnTo>
                  <a:lnTo>
                    <a:pt x="249266" y="686554"/>
                  </a:lnTo>
                  <a:lnTo>
                    <a:pt x="201053" y="667977"/>
                  </a:lnTo>
                  <a:lnTo>
                    <a:pt x="156092" y="642535"/>
                  </a:lnTo>
                  <a:lnTo>
                    <a:pt x="115355" y="610779"/>
                  </a:lnTo>
                  <a:lnTo>
                    <a:pt x="79723" y="573395"/>
                  </a:lnTo>
                  <a:lnTo>
                    <a:pt x="49968" y="531193"/>
                  </a:lnTo>
                  <a:lnTo>
                    <a:pt x="26734" y="485087"/>
                  </a:lnTo>
                  <a:lnTo>
                    <a:pt x="10525" y="436075"/>
                  </a:lnTo>
                  <a:lnTo>
                    <a:pt x="1691" y="385217"/>
                  </a:lnTo>
                  <a:lnTo>
                    <a:pt x="0" y="350830"/>
                  </a:lnTo>
                  <a:lnTo>
                    <a:pt x="423" y="333616"/>
                  </a:lnTo>
                  <a:lnTo>
                    <a:pt x="6748" y="282387"/>
                  </a:lnTo>
                  <a:lnTo>
                    <a:pt x="20530" y="232638"/>
                  </a:lnTo>
                  <a:lnTo>
                    <a:pt x="41472" y="185450"/>
                  </a:lnTo>
                  <a:lnTo>
                    <a:pt x="69117" y="141840"/>
                  </a:lnTo>
                  <a:lnTo>
                    <a:pt x="102870" y="102755"/>
                  </a:lnTo>
                  <a:lnTo>
                    <a:pt x="141998" y="69040"/>
                  </a:lnTo>
                  <a:lnTo>
                    <a:pt x="185656" y="41426"/>
                  </a:lnTo>
                  <a:lnTo>
                    <a:pt x="232897" y="20507"/>
                  </a:lnTo>
                  <a:lnTo>
                    <a:pt x="282700" y="6740"/>
                  </a:lnTo>
                  <a:lnTo>
                    <a:pt x="333986" y="422"/>
                  </a:lnTo>
                  <a:lnTo>
                    <a:pt x="351220" y="0"/>
                  </a:lnTo>
                  <a:lnTo>
                    <a:pt x="368453" y="422"/>
                  </a:lnTo>
                  <a:lnTo>
                    <a:pt x="419739" y="6740"/>
                  </a:lnTo>
                  <a:lnTo>
                    <a:pt x="469542" y="20507"/>
                  </a:lnTo>
                  <a:lnTo>
                    <a:pt x="516784" y="41426"/>
                  </a:lnTo>
                  <a:lnTo>
                    <a:pt x="560442" y="69040"/>
                  </a:lnTo>
                  <a:lnTo>
                    <a:pt x="599570" y="102755"/>
                  </a:lnTo>
                  <a:lnTo>
                    <a:pt x="633322" y="141840"/>
                  </a:lnTo>
                  <a:lnTo>
                    <a:pt x="660968" y="185450"/>
                  </a:lnTo>
                  <a:lnTo>
                    <a:pt x="681909" y="232638"/>
                  </a:lnTo>
                  <a:lnTo>
                    <a:pt x="695692" y="282387"/>
                  </a:lnTo>
                  <a:lnTo>
                    <a:pt x="702017" y="333616"/>
                  </a:lnTo>
                  <a:lnTo>
                    <a:pt x="702440" y="350830"/>
                  </a:lnTo>
                  <a:lnTo>
                    <a:pt x="702017" y="368044"/>
                  </a:lnTo>
                  <a:lnTo>
                    <a:pt x="695692" y="419274"/>
                  </a:lnTo>
                  <a:lnTo>
                    <a:pt x="681909" y="469021"/>
                  </a:lnTo>
                  <a:lnTo>
                    <a:pt x="660968" y="516210"/>
                  </a:lnTo>
                  <a:lnTo>
                    <a:pt x="633322" y="559820"/>
                  </a:lnTo>
                  <a:lnTo>
                    <a:pt x="599570" y="598905"/>
                  </a:lnTo>
                  <a:lnTo>
                    <a:pt x="560442" y="632620"/>
                  </a:lnTo>
                  <a:lnTo>
                    <a:pt x="516784" y="660235"/>
                  </a:lnTo>
                  <a:lnTo>
                    <a:pt x="469542" y="681153"/>
                  </a:lnTo>
                  <a:lnTo>
                    <a:pt x="419739" y="694920"/>
                  </a:lnTo>
                  <a:lnTo>
                    <a:pt x="368453" y="701238"/>
                  </a:lnTo>
                  <a:lnTo>
                    <a:pt x="351220" y="701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69259" y="5846490"/>
            <a:ext cx="16191865" cy="1022350"/>
            <a:chOff x="1069259" y="5846490"/>
            <a:chExt cx="16191865" cy="1022350"/>
          </a:xfrm>
        </p:grpSpPr>
        <p:sp>
          <p:nvSpPr>
            <p:cNvPr id="8" name="object 8"/>
            <p:cNvSpPr/>
            <p:nvPr/>
          </p:nvSpPr>
          <p:spPr>
            <a:xfrm>
              <a:off x="5392881" y="5849351"/>
              <a:ext cx="11868150" cy="1019175"/>
            </a:xfrm>
            <a:custGeom>
              <a:avLst/>
              <a:gdLst/>
              <a:ahLst/>
              <a:cxnLst/>
              <a:rect l="l" t="t" r="r" b="b"/>
              <a:pathLst>
                <a:path w="11868150" h="1019175">
                  <a:moveTo>
                    <a:pt x="11868150" y="1019175"/>
                  </a:moveTo>
                  <a:lnTo>
                    <a:pt x="0" y="1019175"/>
                  </a:lnTo>
                  <a:lnTo>
                    <a:pt x="0" y="0"/>
                  </a:lnTo>
                  <a:lnTo>
                    <a:pt x="11868150" y="0"/>
                  </a:lnTo>
                  <a:lnTo>
                    <a:pt x="11868150" y="1019175"/>
                  </a:lnTo>
                  <a:close/>
                </a:path>
              </a:pathLst>
            </a:custGeom>
            <a:solidFill>
              <a:srgbClr val="3DD9D8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69259" y="5846490"/>
              <a:ext cx="5446395" cy="1019810"/>
            </a:xfrm>
            <a:custGeom>
              <a:avLst/>
              <a:gdLst/>
              <a:ahLst/>
              <a:cxnLst/>
              <a:rect l="l" t="t" r="r" b="b"/>
              <a:pathLst>
                <a:path w="5446395" h="1019809">
                  <a:moveTo>
                    <a:pt x="5446124" y="1019747"/>
                  </a:moveTo>
                  <a:lnTo>
                    <a:pt x="510439" y="1019747"/>
                  </a:lnTo>
                  <a:lnTo>
                    <a:pt x="461243" y="1017415"/>
                  </a:lnTo>
                  <a:lnTo>
                    <a:pt x="413378" y="1010562"/>
                  </a:lnTo>
                  <a:lnTo>
                    <a:pt x="367058" y="999400"/>
                  </a:lnTo>
                  <a:lnTo>
                    <a:pt x="322494" y="984142"/>
                  </a:lnTo>
                  <a:lnTo>
                    <a:pt x="279900" y="965001"/>
                  </a:lnTo>
                  <a:lnTo>
                    <a:pt x="239490" y="942189"/>
                  </a:lnTo>
                  <a:lnTo>
                    <a:pt x="201476" y="915919"/>
                  </a:lnTo>
                  <a:lnTo>
                    <a:pt x="166072" y="886405"/>
                  </a:lnTo>
                  <a:lnTo>
                    <a:pt x="133489" y="853859"/>
                  </a:lnTo>
                  <a:lnTo>
                    <a:pt x="103942" y="818494"/>
                  </a:lnTo>
                  <a:lnTo>
                    <a:pt x="77644" y="780522"/>
                  </a:lnTo>
                  <a:lnTo>
                    <a:pt x="54807" y="740157"/>
                  </a:lnTo>
                  <a:lnTo>
                    <a:pt x="35644" y="697610"/>
                  </a:lnTo>
                  <a:lnTo>
                    <a:pt x="20369" y="653096"/>
                  </a:lnTo>
                  <a:lnTo>
                    <a:pt x="9195" y="606827"/>
                  </a:lnTo>
                  <a:lnTo>
                    <a:pt x="2334" y="559015"/>
                  </a:lnTo>
                  <a:lnTo>
                    <a:pt x="0" y="509873"/>
                  </a:lnTo>
                  <a:lnTo>
                    <a:pt x="2334" y="460732"/>
                  </a:lnTo>
                  <a:lnTo>
                    <a:pt x="9195" y="412920"/>
                  </a:lnTo>
                  <a:lnTo>
                    <a:pt x="20369" y="366650"/>
                  </a:lnTo>
                  <a:lnTo>
                    <a:pt x="35644" y="322136"/>
                  </a:lnTo>
                  <a:lnTo>
                    <a:pt x="54807" y="279590"/>
                  </a:lnTo>
                  <a:lnTo>
                    <a:pt x="77644" y="239225"/>
                  </a:lnTo>
                  <a:lnTo>
                    <a:pt x="103942" y="201253"/>
                  </a:lnTo>
                  <a:lnTo>
                    <a:pt x="133489" y="165887"/>
                  </a:lnTo>
                  <a:lnTo>
                    <a:pt x="166072" y="133341"/>
                  </a:lnTo>
                  <a:lnTo>
                    <a:pt x="201476" y="103827"/>
                  </a:lnTo>
                  <a:lnTo>
                    <a:pt x="239490" y="77558"/>
                  </a:lnTo>
                  <a:lnTo>
                    <a:pt x="279900" y="54746"/>
                  </a:lnTo>
                  <a:lnTo>
                    <a:pt x="322494" y="35605"/>
                  </a:lnTo>
                  <a:lnTo>
                    <a:pt x="367058" y="20347"/>
                  </a:lnTo>
                  <a:lnTo>
                    <a:pt x="413378" y="9185"/>
                  </a:lnTo>
                  <a:lnTo>
                    <a:pt x="461243" y="2331"/>
                  </a:lnTo>
                  <a:lnTo>
                    <a:pt x="510439" y="0"/>
                  </a:lnTo>
                  <a:lnTo>
                    <a:pt x="5446124" y="0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7942" y="6005533"/>
              <a:ext cx="702945" cy="701675"/>
            </a:xfrm>
            <a:custGeom>
              <a:avLst/>
              <a:gdLst/>
              <a:ahLst/>
              <a:cxnLst/>
              <a:rect l="l" t="t" r="r" b="b"/>
              <a:pathLst>
                <a:path w="702944" h="701675">
                  <a:moveTo>
                    <a:pt x="351220" y="701661"/>
                  </a:moveTo>
                  <a:lnTo>
                    <a:pt x="299685" y="697863"/>
                  </a:lnTo>
                  <a:lnTo>
                    <a:pt x="249266" y="686554"/>
                  </a:lnTo>
                  <a:lnTo>
                    <a:pt x="201053" y="667977"/>
                  </a:lnTo>
                  <a:lnTo>
                    <a:pt x="156092" y="642535"/>
                  </a:lnTo>
                  <a:lnTo>
                    <a:pt x="115355" y="610779"/>
                  </a:lnTo>
                  <a:lnTo>
                    <a:pt x="79723" y="573395"/>
                  </a:lnTo>
                  <a:lnTo>
                    <a:pt x="49968" y="531193"/>
                  </a:lnTo>
                  <a:lnTo>
                    <a:pt x="26734" y="485087"/>
                  </a:lnTo>
                  <a:lnTo>
                    <a:pt x="10525" y="436075"/>
                  </a:lnTo>
                  <a:lnTo>
                    <a:pt x="1691" y="385217"/>
                  </a:lnTo>
                  <a:lnTo>
                    <a:pt x="0" y="350830"/>
                  </a:lnTo>
                  <a:lnTo>
                    <a:pt x="423" y="333616"/>
                  </a:lnTo>
                  <a:lnTo>
                    <a:pt x="6748" y="282387"/>
                  </a:lnTo>
                  <a:lnTo>
                    <a:pt x="20530" y="232638"/>
                  </a:lnTo>
                  <a:lnTo>
                    <a:pt x="41472" y="185450"/>
                  </a:lnTo>
                  <a:lnTo>
                    <a:pt x="69117" y="141840"/>
                  </a:lnTo>
                  <a:lnTo>
                    <a:pt x="102870" y="102755"/>
                  </a:lnTo>
                  <a:lnTo>
                    <a:pt x="141998" y="69040"/>
                  </a:lnTo>
                  <a:lnTo>
                    <a:pt x="185656" y="41426"/>
                  </a:lnTo>
                  <a:lnTo>
                    <a:pt x="232897" y="20507"/>
                  </a:lnTo>
                  <a:lnTo>
                    <a:pt x="282700" y="6740"/>
                  </a:lnTo>
                  <a:lnTo>
                    <a:pt x="333986" y="422"/>
                  </a:lnTo>
                  <a:lnTo>
                    <a:pt x="351220" y="0"/>
                  </a:lnTo>
                  <a:lnTo>
                    <a:pt x="368453" y="422"/>
                  </a:lnTo>
                  <a:lnTo>
                    <a:pt x="419739" y="6740"/>
                  </a:lnTo>
                  <a:lnTo>
                    <a:pt x="469542" y="20507"/>
                  </a:lnTo>
                  <a:lnTo>
                    <a:pt x="516784" y="41426"/>
                  </a:lnTo>
                  <a:lnTo>
                    <a:pt x="560442" y="69040"/>
                  </a:lnTo>
                  <a:lnTo>
                    <a:pt x="599570" y="102755"/>
                  </a:lnTo>
                  <a:lnTo>
                    <a:pt x="633322" y="141840"/>
                  </a:lnTo>
                  <a:lnTo>
                    <a:pt x="660968" y="185450"/>
                  </a:lnTo>
                  <a:lnTo>
                    <a:pt x="681909" y="232638"/>
                  </a:lnTo>
                  <a:lnTo>
                    <a:pt x="695692" y="282387"/>
                  </a:lnTo>
                  <a:lnTo>
                    <a:pt x="702017" y="333616"/>
                  </a:lnTo>
                  <a:lnTo>
                    <a:pt x="702440" y="350830"/>
                  </a:lnTo>
                  <a:lnTo>
                    <a:pt x="702017" y="368044"/>
                  </a:lnTo>
                  <a:lnTo>
                    <a:pt x="695692" y="419274"/>
                  </a:lnTo>
                  <a:lnTo>
                    <a:pt x="681909" y="469021"/>
                  </a:lnTo>
                  <a:lnTo>
                    <a:pt x="660968" y="516210"/>
                  </a:lnTo>
                  <a:lnTo>
                    <a:pt x="633322" y="559820"/>
                  </a:lnTo>
                  <a:lnTo>
                    <a:pt x="599570" y="598905"/>
                  </a:lnTo>
                  <a:lnTo>
                    <a:pt x="560442" y="632620"/>
                  </a:lnTo>
                  <a:lnTo>
                    <a:pt x="516784" y="660235"/>
                  </a:lnTo>
                  <a:lnTo>
                    <a:pt x="469542" y="681153"/>
                  </a:lnTo>
                  <a:lnTo>
                    <a:pt x="419739" y="694920"/>
                  </a:lnTo>
                  <a:lnTo>
                    <a:pt x="368453" y="701238"/>
                  </a:lnTo>
                  <a:lnTo>
                    <a:pt x="351220" y="701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069259" y="7043958"/>
            <a:ext cx="5446395" cy="1019810"/>
            <a:chOff x="1069259" y="7043958"/>
            <a:chExt cx="5446395" cy="1019810"/>
          </a:xfrm>
        </p:grpSpPr>
        <p:sp>
          <p:nvSpPr>
            <p:cNvPr id="12" name="object 12"/>
            <p:cNvSpPr/>
            <p:nvPr/>
          </p:nvSpPr>
          <p:spPr>
            <a:xfrm>
              <a:off x="1069259" y="7043958"/>
              <a:ext cx="5446395" cy="1019810"/>
            </a:xfrm>
            <a:custGeom>
              <a:avLst/>
              <a:gdLst/>
              <a:ahLst/>
              <a:cxnLst/>
              <a:rect l="l" t="t" r="r" b="b"/>
              <a:pathLst>
                <a:path w="5446395" h="1019809">
                  <a:moveTo>
                    <a:pt x="5446124" y="1019747"/>
                  </a:moveTo>
                  <a:lnTo>
                    <a:pt x="510439" y="1019747"/>
                  </a:lnTo>
                  <a:lnTo>
                    <a:pt x="461243" y="1017415"/>
                  </a:lnTo>
                  <a:lnTo>
                    <a:pt x="413378" y="1010562"/>
                  </a:lnTo>
                  <a:lnTo>
                    <a:pt x="367058" y="999400"/>
                  </a:lnTo>
                  <a:lnTo>
                    <a:pt x="322494" y="984142"/>
                  </a:lnTo>
                  <a:lnTo>
                    <a:pt x="279900" y="965001"/>
                  </a:lnTo>
                  <a:lnTo>
                    <a:pt x="239490" y="942189"/>
                  </a:lnTo>
                  <a:lnTo>
                    <a:pt x="201476" y="915919"/>
                  </a:lnTo>
                  <a:lnTo>
                    <a:pt x="166072" y="886405"/>
                  </a:lnTo>
                  <a:lnTo>
                    <a:pt x="133489" y="853859"/>
                  </a:lnTo>
                  <a:lnTo>
                    <a:pt x="103942" y="818494"/>
                  </a:lnTo>
                  <a:lnTo>
                    <a:pt x="77644" y="780522"/>
                  </a:lnTo>
                  <a:lnTo>
                    <a:pt x="54807" y="740157"/>
                  </a:lnTo>
                  <a:lnTo>
                    <a:pt x="35644" y="697610"/>
                  </a:lnTo>
                  <a:lnTo>
                    <a:pt x="20369" y="653096"/>
                  </a:lnTo>
                  <a:lnTo>
                    <a:pt x="9195" y="606827"/>
                  </a:lnTo>
                  <a:lnTo>
                    <a:pt x="2334" y="559015"/>
                  </a:lnTo>
                  <a:lnTo>
                    <a:pt x="0" y="509873"/>
                  </a:lnTo>
                  <a:lnTo>
                    <a:pt x="2334" y="460732"/>
                  </a:lnTo>
                  <a:lnTo>
                    <a:pt x="9195" y="412920"/>
                  </a:lnTo>
                  <a:lnTo>
                    <a:pt x="20369" y="366650"/>
                  </a:lnTo>
                  <a:lnTo>
                    <a:pt x="35644" y="322136"/>
                  </a:lnTo>
                  <a:lnTo>
                    <a:pt x="54807" y="279590"/>
                  </a:lnTo>
                  <a:lnTo>
                    <a:pt x="77644" y="239225"/>
                  </a:lnTo>
                  <a:lnTo>
                    <a:pt x="103942" y="201253"/>
                  </a:lnTo>
                  <a:lnTo>
                    <a:pt x="133489" y="165887"/>
                  </a:lnTo>
                  <a:lnTo>
                    <a:pt x="166072" y="133341"/>
                  </a:lnTo>
                  <a:lnTo>
                    <a:pt x="201476" y="103827"/>
                  </a:lnTo>
                  <a:lnTo>
                    <a:pt x="239490" y="77558"/>
                  </a:lnTo>
                  <a:lnTo>
                    <a:pt x="279900" y="54746"/>
                  </a:lnTo>
                  <a:lnTo>
                    <a:pt x="322494" y="35605"/>
                  </a:lnTo>
                  <a:lnTo>
                    <a:pt x="367058" y="20347"/>
                  </a:lnTo>
                  <a:lnTo>
                    <a:pt x="413378" y="9185"/>
                  </a:lnTo>
                  <a:lnTo>
                    <a:pt x="461243" y="2331"/>
                  </a:lnTo>
                  <a:lnTo>
                    <a:pt x="510439" y="0"/>
                  </a:lnTo>
                  <a:lnTo>
                    <a:pt x="5446124" y="0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7942" y="7203001"/>
              <a:ext cx="702945" cy="701675"/>
            </a:xfrm>
            <a:custGeom>
              <a:avLst/>
              <a:gdLst/>
              <a:ahLst/>
              <a:cxnLst/>
              <a:rect l="l" t="t" r="r" b="b"/>
              <a:pathLst>
                <a:path w="702944" h="701675">
                  <a:moveTo>
                    <a:pt x="351220" y="701661"/>
                  </a:moveTo>
                  <a:lnTo>
                    <a:pt x="299685" y="697863"/>
                  </a:lnTo>
                  <a:lnTo>
                    <a:pt x="249266" y="686554"/>
                  </a:lnTo>
                  <a:lnTo>
                    <a:pt x="201053" y="667977"/>
                  </a:lnTo>
                  <a:lnTo>
                    <a:pt x="156092" y="642535"/>
                  </a:lnTo>
                  <a:lnTo>
                    <a:pt x="115355" y="610779"/>
                  </a:lnTo>
                  <a:lnTo>
                    <a:pt x="79723" y="573395"/>
                  </a:lnTo>
                  <a:lnTo>
                    <a:pt x="49968" y="531193"/>
                  </a:lnTo>
                  <a:lnTo>
                    <a:pt x="26734" y="485087"/>
                  </a:lnTo>
                  <a:lnTo>
                    <a:pt x="10525" y="436075"/>
                  </a:lnTo>
                  <a:lnTo>
                    <a:pt x="1691" y="385217"/>
                  </a:lnTo>
                  <a:lnTo>
                    <a:pt x="0" y="350830"/>
                  </a:lnTo>
                  <a:lnTo>
                    <a:pt x="423" y="333616"/>
                  </a:lnTo>
                  <a:lnTo>
                    <a:pt x="6748" y="282387"/>
                  </a:lnTo>
                  <a:lnTo>
                    <a:pt x="20530" y="232638"/>
                  </a:lnTo>
                  <a:lnTo>
                    <a:pt x="41472" y="185450"/>
                  </a:lnTo>
                  <a:lnTo>
                    <a:pt x="69117" y="141840"/>
                  </a:lnTo>
                  <a:lnTo>
                    <a:pt x="102870" y="102755"/>
                  </a:lnTo>
                  <a:lnTo>
                    <a:pt x="141998" y="69040"/>
                  </a:lnTo>
                  <a:lnTo>
                    <a:pt x="185656" y="41426"/>
                  </a:lnTo>
                  <a:lnTo>
                    <a:pt x="232897" y="20507"/>
                  </a:lnTo>
                  <a:lnTo>
                    <a:pt x="282700" y="6740"/>
                  </a:lnTo>
                  <a:lnTo>
                    <a:pt x="333986" y="422"/>
                  </a:lnTo>
                  <a:lnTo>
                    <a:pt x="351220" y="0"/>
                  </a:lnTo>
                  <a:lnTo>
                    <a:pt x="368453" y="422"/>
                  </a:lnTo>
                  <a:lnTo>
                    <a:pt x="419739" y="6740"/>
                  </a:lnTo>
                  <a:lnTo>
                    <a:pt x="469542" y="20507"/>
                  </a:lnTo>
                  <a:lnTo>
                    <a:pt x="516784" y="41426"/>
                  </a:lnTo>
                  <a:lnTo>
                    <a:pt x="560442" y="69040"/>
                  </a:lnTo>
                  <a:lnTo>
                    <a:pt x="599570" y="102755"/>
                  </a:lnTo>
                  <a:lnTo>
                    <a:pt x="633322" y="141840"/>
                  </a:lnTo>
                  <a:lnTo>
                    <a:pt x="660968" y="185450"/>
                  </a:lnTo>
                  <a:lnTo>
                    <a:pt x="681909" y="232638"/>
                  </a:lnTo>
                  <a:lnTo>
                    <a:pt x="695692" y="282387"/>
                  </a:lnTo>
                  <a:lnTo>
                    <a:pt x="702017" y="333616"/>
                  </a:lnTo>
                  <a:lnTo>
                    <a:pt x="702440" y="350830"/>
                  </a:lnTo>
                  <a:lnTo>
                    <a:pt x="702017" y="368044"/>
                  </a:lnTo>
                  <a:lnTo>
                    <a:pt x="695692" y="419274"/>
                  </a:lnTo>
                  <a:lnTo>
                    <a:pt x="681909" y="469021"/>
                  </a:lnTo>
                  <a:lnTo>
                    <a:pt x="660968" y="516210"/>
                  </a:lnTo>
                  <a:lnTo>
                    <a:pt x="633322" y="559820"/>
                  </a:lnTo>
                  <a:lnTo>
                    <a:pt x="599570" y="598905"/>
                  </a:lnTo>
                  <a:lnTo>
                    <a:pt x="560442" y="632620"/>
                  </a:lnTo>
                  <a:lnTo>
                    <a:pt x="516784" y="660235"/>
                  </a:lnTo>
                  <a:lnTo>
                    <a:pt x="469542" y="681153"/>
                  </a:lnTo>
                  <a:lnTo>
                    <a:pt x="419739" y="694920"/>
                  </a:lnTo>
                  <a:lnTo>
                    <a:pt x="368453" y="701238"/>
                  </a:lnTo>
                  <a:lnTo>
                    <a:pt x="351220" y="701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69259" y="8238560"/>
            <a:ext cx="16191865" cy="1056640"/>
            <a:chOff x="1069259" y="8238560"/>
            <a:chExt cx="16191865" cy="1056640"/>
          </a:xfrm>
        </p:grpSpPr>
        <p:sp>
          <p:nvSpPr>
            <p:cNvPr id="15" name="object 15"/>
            <p:cNvSpPr/>
            <p:nvPr/>
          </p:nvSpPr>
          <p:spPr>
            <a:xfrm>
              <a:off x="5392881" y="8275645"/>
              <a:ext cx="11868150" cy="1019175"/>
            </a:xfrm>
            <a:custGeom>
              <a:avLst/>
              <a:gdLst/>
              <a:ahLst/>
              <a:cxnLst/>
              <a:rect l="l" t="t" r="r" b="b"/>
              <a:pathLst>
                <a:path w="11868150" h="1019175">
                  <a:moveTo>
                    <a:pt x="11868150" y="1019174"/>
                  </a:moveTo>
                  <a:lnTo>
                    <a:pt x="0" y="1019174"/>
                  </a:lnTo>
                  <a:lnTo>
                    <a:pt x="0" y="0"/>
                  </a:lnTo>
                  <a:lnTo>
                    <a:pt x="11868150" y="0"/>
                  </a:lnTo>
                  <a:lnTo>
                    <a:pt x="11868150" y="1019174"/>
                  </a:lnTo>
                  <a:close/>
                </a:path>
              </a:pathLst>
            </a:custGeom>
            <a:solidFill>
              <a:srgbClr val="2B91D5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9259" y="8238560"/>
              <a:ext cx="5446395" cy="1019810"/>
            </a:xfrm>
            <a:custGeom>
              <a:avLst/>
              <a:gdLst/>
              <a:ahLst/>
              <a:cxnLst/>
              <a:rect l="l" t="t" r="r" b="b"/>
              <a:pathLst>
                <a:path w="5446395" h="1019809">
                  <a:moveTo>
                    <a:pt x="5446124" y="1019747"/>
                  </a:moveTo>
                  <a:lnTo>
                    <a:pt x="510439" y="1019747"/>
                  </a:lnTo>
                  <a:lnTo>
                    <a:pt x="461243" y="1017415"/>
                  </a:lnTo>
                  <a:lnTo>
                    <a:pt x="413378" y="1010562"/>
                  </a:lnTo>
                  <a:lnTo>
                    <a:pt x="367058" y="999400"/>
                  </a:lnTo>
                  <a:lnTo>
                    <a:pt x="322494" y="984142"/>
                  </a:lnTo>
                  <a:lnTo>
                    <a:pt x="279900" y="965001"/>
                  </a:lnTo>
                  <a:lnTo>
                    <a:pt x="239490" y="942189"/>
                  </a:lnTo>
                  <a:lnTo>
                    <a:pt x="201476" y="915919"/>
                  </a:lnTo>
                  <a:lnTo>
                    <a:pt x="166072" y="886405"/>
                  </a:lnTo>
                  <a:lnTo>
                    <a:pt x="133489" y="853859"/>
                  </a:lnTo>
                  <a:lnTo>
                    <a:pt x="103942" y="818494"/>
                  </a:lnTo>
                  <a:lnTo>
                    <a:pt x="77644" y="780522"/>
                  </a:lnTo>
                  <a:lnTo>
                    <a:pt x="54807" y="740157"/>
                  </a:lnTo>
                  <a:lnTo>
                    <a:pt x="35644" y="697610"/>
                  </a:lnTo>
                  <a:lnTo>
                    <a:pt x="20369" y="653096"/>
                  </a:lnTo>
                  <a:lnTo>
                    <a:pt x="9195" y="606827"/>
                  </a:lnTo>
                  <a:lnTo>
                    <a:pt x="2334" y="559015"/>
                  </a:lnTo>
                  <a:lnTo>
                    <a:pt x="0" y="509873"/>
                  </a:lnTo>
                  <a:lnTo>
                    <a:pt x="2334" y="460732"/>
                  </a:lnTo>
                  <a:lnTo>
                    <a:pt x="9195" y="412920"/>
                  </a:lnTo>
                  <a:lnTo>
                    <a:pt x="20369" y="366650"/>
                  </a:lnTo>
                  <a:lnTo>
                    <a:pt x="35644" y="322136"/>
                  </a:lnTo>
                  <a:lnTo>
                    <a:pt x="54807" y="279590"/>
                  </a:lnTo>
                  <a:lnTo>
                    <a:pt x="77644" y="239225"/>
                  </a:lnTo>
                  <a:lnTo>
                    <a:pt x="103942" y="201253"/>
                  </a:lnTo>
                  <a:lnTo>
                    <a:pt x="133489" y="165887"/>
                  </a:lnTo>
                  <a:lnTo>
                    <a:pt x="166072" y="133341"/>
                  </a:lnTo>
                  <a:lnTo>
                    <a:pt x="201476" y="103827"/>
                  </a:lnTo>
                  <a:lnTo>
                    <a:pt x="239490" y="77558"/>
                  </a:lnTo>
                  <a:lnTo>
                    <a:pt x="279900" y="54746"/>
                  </a:lnTo>
                  <a:lnTo>
                    <a:pt x="322494" y="35605"/>
                  </a:lnTo>
                  <a:lnTo>
                    <a:pt x="367058" y="20347"/>
                  </a:lnTo>
                  <a:lnTo>
                    <a:pt x="413378" y="9185"/>
                  </a:lnTo>
                  <a:lnTo>
                    <a:pt x="461243" y="2331"/>
                  </a:lnTo>
                  <a:lnTo>
                    <a:pt x="510439" y="0"/>
                  </a:lnTo>
                  <a:lnTo>
                    <a:pt x="5446124" y="0"/>
                  </a:lnTo>
                  <a:close/>
                </a:path>
              </a:pathLst>
            </a:custGeom>
            <a:solidFill>
              <a:srgbClr val="2B9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17942" y="8397603"/>
              <a:ext cx="702945" cy="701675"/>
            </a:xfrm>
            <a:custGeom>
              <a:avLst/>
              <a:gdLst/>
              <a:ahLst/>
              <a:cxnLst/>
              <a:rect l="l" t="t" r="r" b="b"/>
              <a:pathLst>
                <a:path w="702944" h="701675">
                  <a:moveTo>
                    <a:pt x="351220" y="701661"/>
                  </a:moveTo>
                  <a:lnTo>
                    <a:pt x="299685" y="697863"/>
                  </a:lnTo>
                  <a:lnTo>
                    <a:pt x="249266" y="686554"/>
                  </a:lnTo>
                  <a:lnTo>
                    <a:pt x="201053" y="667977"/>
                  </a:lnTo>
                  <a:lnTo>
                    <a:pt x="156092" y="642535"/>
                  </a:lnTo>
                  <a:lnTo>
                    <a:pt x="115355" y="610779"/>
                  </a:lnTo>
                  <a:lnTo>
                    <a:pt x="79723" y="573395"/>
                  </a:lnTo>
                  <a:lnTo>
                    <a:pt x="49968" y="531193"/>
                  </a:lnTo>
                  <a:lnTo>
                    <a:pt x="26734" y="485087"/>
                  </a:lnTo>
                  <a:lnTo>
                    <a:pt x="10525" y="436075"/>
                  </a:lnTo>
                  <a:lnTo>
                    <a:pt x="1691" y="385217"/>
                  </a:lnTo>
                  <a:lnTo>
                    <a:pt x="0" y="350830"/>
                  </a:lnTo>
                  <a:lnTo>
                    <a:pt x="423" y="333616"/>
                  </a:lnTo>
                  <a:lnTo>
                    <a:pt x="6748" y="282387"/>
                  </a:lnTo>
                  <a:lnTo>
                    <a:pt x="20530" y="232638"/>
                  </a:lnTo>
                  <a:lnTo>
                    <a:pt x="41472" y="185450"/>
                  </a:lnTo>
                  <a:lnTo>
                    <a:pt x="69117" y="141840"/>
                  </a:lnTo>
                  <a:lnTo>
                    <a:pt x="102870" y="102755"/>
                  </a:lnTo>
                  <a:lnTo>
                    <a:pt x="141998" y="69040"/>
                  </a:lnTo>
                  <a:lnTo>
                    <a:pt x="185656" y="41426"/>
                  </a:lnTo>
                  <a:lnTo>
                    <a:pt x="232897" y="20507"/>
                  </a:lnTo>
                  <a:lnTo>
                    <a:pt x="282700" y="6740"/>
                  </a:lnTo>
                  <a:lnTo>
                    <a:pt x="333986" y="422"/>
                  </a:lnTo>
                  <a:lnTo>
                    <a:pt x="351220" y="0"/>
                  </a:lnTo>
                  <a:lnTo>
                    <a:pt x="368453" y="422"/>
                  </a:lnTo>
                  <a:lnTo>
                    <a:pt x="419739" y="6740"/>
                  </a:lnTo>
                  <a:lnTo>
                    <a:pt x="469542" y="20507"/>
                  </a:lnTo>
                  <a:lnTo>
                    <a:pt x="516784" y="41426"/>
                  </a:lnTo>
                  <a:lnTo>
                    <a:pt x="560442" y="69040"/>
                  </a:lnTo>
                  <a:lnTo>
                    <a:pt x="599570" y="102755"/>
                  </a:lnTo>
                  <a:lnTo>
                    <a:pt x="633322" y="141840"/>
                  </a:lnTo>
                  <a:lnTo>
                    <a:pt x="660968" y="185450"/>
                  </a:lnTo>
                  <a:lnTo>
                    <a:pt x="681909" y="232638"/>
                  </a:lnTo>
                  <a:lnTo>
                    <a:pt x="695692" y="282387"/>
                  </a:lnTo>
                  <a:lnTo>
                    <a:pt x="702017" y="333616"/>
                  </a:lnTo>
                  <a:lnTo>
                    <a:pt x="702440" y="350830"/>
                  </a:lnTo>
                  <a:lnTo>
                    <a:pt x="702017" y="368044"/>
                  </a:lnTo>
                  <a:lnTo>
                    <a:pt x="695692" y="419274"/>
                  </a:lnTo>
                  <a:lnTo>
                    <a:pt x="681909" y="469021"/>
                  </a:lnTo>
                  <a:lnTo>
                    <a:pt x="660968" y="516210"/>
                  </a:lnTo>
                  <a:lnTo>
                    <a:pt x="633322" y="559820"/>
                  </a:lnTo>
                  <a:lnTo>
                    <a:pt x="599570" y="598905"/>
                  </a:lnTo>
                  <a:lnTo>
                    <a:pt x="560442" y="632620"/>
                  </a:lnTo>
                  <a:lnTo>
                    <a:pt x="516784" y="660235"/>
                  </a:lnTo>
                  <a:lnTo>
                    <a:pt x="469542" y="681153"/>
                  </a:lnTo>
                  <a:lnTo>
                    <a:pt x="419739" y="694920"/>
                  </a:lnTo>
                  <a:lnTo>
                    <a:pt x="368453" y="701238"/>
                  </a:lnTo>
                  <a:lnTo>
                    <a:pt x="351220" y="701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485061" y="6166878"/>
            <a:ext cx="176530" cy="381000"/>
          </a:xfrm>
          <a:custGeom>
            <a:avLst/>
            <a:gdLst/>
            <a:ahLst/>
            <a:cxnLst/>
            <a:rect l="l" t="t" r="r" b="b"/>
            <a:pathLst>
              <a:path w="176530" h="381000">
                <a:moveTo>
                  <a:pt x="175933" y="252031"/>
                </a:moveTo>
                <a:lnTo>
                  <a:pt x="165366" y="210604"/>
                </a:lnTo>
                <a:lnTo>
                  <a:pt x="134937" y="180721"/>
                </a:lnTo>
                <a:lnTo>
                  <a:pt x="77292" y="152819"/>
                </a:lnTo>
                <a:lnTo>
                  <a:pt x="61150" y="142163"/>
                </a:lnTo>
                <a:lnTo>
                  <a:pt x="52641" y="131076"/>
                </a:lnTo>
                <a:lnTo>
                  <a:pt x="50165" y="118135"/>
                </a:lnTo>
                <a:lnTo>
                  <a:pt x="52387" y="106438"/>
                </a:lnTo>
                <a:lnTo>
                  <a:pt x="59613" y="95707"/>
                </a:lnTo>
                <a:lnTo>
                  <a:pt x="72707" y="87858"/>
                </a:lnTo>
                <a:lnTo>
                  <a:pt x="92506" y="84810"/>
                </a:lnTo>
                <a:lnTo>
                  <a:pt x="103035" y="85293"/>
                </a:lnTo>
                <a:lnTo>
                  <a:pt x="113245" y="86728"/>
                </a:lnTo>
                <a:lnTo>
                  <a:pt x="123113" y="89115"/>
                </a:lnTo>
                <a:lnTo>
                  <a:pt x="132588" y="92443"/>
                </a:lnTo>
                <a:lnTo>
                  <a:pt x="135178" y="93510"/>
                </a:lnTo>
                <a:lnTo>
                  <a:pt x="137896" y="94043"/>
                </a:lnTo>
                <a:lnTo>
                  <a:pt x="149466" y="94043"/>
                </a:lnTo>
                <a:lnTo>
                  <a:pt x="157340" y="88607"/>
                </a:lnTo>
                <a:lnTo>
                  <a:pt x="157467" y="88519"/>
                </a:lnTo>
                <a:lnTo>
                  <a:pt x="160578" y="80289"/>
                </a:lnTo>
                <a:lnTo>
                  <a:pt x="161988" y="72047"/>
                </a:lnTo>
                <a:lnTo>
                  <a:pt x="160235" y="64223"/>
                </a:lnTo>
                <a:lnTo>
                  <a:pt x="118478" y="45110"/>
                </a:lnTo>
                <a:lnTo>
                  <a:pt x="107416" y="43992"/>
                </a:lnTo>
                <a:lnTo>
                  <a:pt x="107416" y="19418"/>
                </a:lnTo>
                <a:lnTo>
                  <a:pt x="105892" y="11861"/>
                </a:lnTo>
                <a:lnTo>
                  <a:pt x="101727" y="5689"/>
                </a:lnTo>
                <a:lnTo>
                  <a:pt x="101346" y="5435"/>
                </a:lnTo>
                <a:lnTo>
                  <a:pt x="95554" y="1524"/>
                </a:lnTo>
                <a:lnTo>
                  <a:pt x="87998" y="0"/>
                </a:lnTo>
                <a:lnTo>
                  <a:pt x="80454" y="1524"/>
                </a:lnTo>
                <a:lnTo>
                  <a:pt x="74282" y="5689"/>
                </a:lnTo>
                <a:lnTo>
                  <a:pt x="70116" y="11861"/>
                </a:lnTo>
                <a:lnTo>
                  <a:pt x="68592" y="19418"/>
                </a:lnTo>
                <a:lnTo>
                  <a:pt x="68592" y="46431"/>
                </a:lnTo>
                <a:lnTo>
                  <a:pt x="40436" y="56629"/>
                </a:lnTo>
                <a:lnTo>
                  <a:pt x="18986" y="73647"/>
                </a:lnTo>
                <a:lnTo>
                  <a:pt x="5321" y="96342"/>
                </a:lnTo>
                <a:lnTo>
                  <a:pt x="520" y="123545"/>
                </a:lnTo>
                <a:lnTo>
                  <a:pt x="1854" y="138074"/>
                </a:lnTo>
                <a:lnTo>
                  <a:pt x="22136" y="174409"/>
                </a:lnTo>
                <a:lnTo>
                  <a:pt x="60223" y="198882"/>
                </a:lnTo>
                <a:lnTo>
                  <a:pt x="78320" y="206590"/>
                </a:lnTo>
                <a:lnTo>
                  <a:pt x="99987" y="217030"/>
                </a:lnTo>
                <a:lnTo>
                  <a:pt x="114744" y="228206"/>
                </a:lnTo>
                <a:lnTo>
                  <a:pt x="123164" y="240728"/>
                </a:lnTo>
                <a:lnTo>
                  <a:pt x="125844" y="255181"/>
                </a:lnTo>
                <a:lnTo>
                  <a:pt x="122301" y="270852"/>
                </a:lnTo>
                <a:lnTo>
                  <a:pt x="112382" y="283108"/>
                </a:lnTo>
                <a:lnTo>
                  <a:pt x="97142" y="291084"/>
                </a:lnTo>
                <a:lnTo>
                  <a:pt x="77635" y="293928"/>
                </a:lnTo>
                <a:lnTo>
                  <a:pt x="63233" y="292976"/>
                </a:lnTo>
                <a:lnTo>
                  <a:pt x="27584" y="282270"/>
                </a:lnTo>
                <a:lnTo>
                  <a:pt x="24574" y="281622"/>
                </a:lnTo>
                <a:lnTo>
                  <a:pt x="12433" y="281622"/>
                </a:lnTo>
                <a:lnTo>
                  <a:pt x="4318" y="287312"/>
                </a:lnTo>
                <a:lnTo>
                  <a:pt x="1270" y="295795"/>
                </a:lnTo>
                <a:lnTo>
                  <a:pt x="0" y="303720"/>
                </a:lnTo>
                <a:lnTo>
                  <a:pt x="1625" y="311277"/>
                </a:lnTo>
                <a:lnTo>
                  <a:pt x="37719" y="331177"/>
                </a:lnTo>
                <a:lnTo>
                  <a:pt x="65430" y="335267"/>
                </a:lnTo>
                <a:lnTo>
                  <a:pt x="65430" y="361353"/>
                </a:lnTo>
                <a:lnTo>
                  <a:pt x="66979" y="368985"/>
                </a:lnTo>
                <a:lnTo>
                  <a:pt x="71196" y="375234"/>
                </a:lnTo>
                <a:lnTo>
                  <a:pt x="77431" y="379450"/>
                </a:lnTo>
                <a:lnTo>
                  <a:pt x="85077" y="380987"/>
                </a:lnTo>
                <a:lnTo>
                  <a:pt x="92710" y="379450"/>
                </a:lnTo>
                <a:lnTo>
                  <a:pt x="98475" y="375551"/>
                </a:lnTo>
                <a:lnTo>
                  <a:pt x="98945" y="375234"/>
                </a:lnTo>
                <a:lnTo>
                  <a:pt x="103162" y="368985"/>
                </a:lnTo>
                <a:lnTo>
                  <a:pt x="104711" y="361353"/>
                </a:lnTo>
                <a:lnTo>
                  <a:pt x="104711" y="333197"/>
                </a:lnTo>
                <a:lnTo>
                  <a:pt x="119951" y="328891"/>
                </a:lnTo>
                <a:lnTo>
                  <a:pt x="156400" y="304406"/>
                </a:lnTo>
                <a:lnTo>
                  <a:pt x="174650" y="266344"/>
                </a:lnTo>
                <a:lnTo>
                  <a:pt x="175933" y="252031"/>
                </a:lnTo>
                <a:close/>
              </a:path>
            </a:pathLst>
          </a:custGeom>
          <a:solidFill>
            <a:srgbClr val="3DD9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7662641" y="2886382"/>
            <a:ext cx="749935" cy="749935"/>
            <a:chOff x="7662641" y="2886382"/>
            <a:chExt cx="749935" cy="749935"/>
          </a:xfrm>
        </p:grpSpPr>
        <p:sp>
          <p:nvSpPr>
            <p:cNvPr id="20" name="object 20"/>
            <p:cNvSpPr/>
            <p:nvPr/>
          </p:nvSpPr>
          <p:spPr>
            <a:xfrm>
              <a:off x="7662641" y="2886382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4" h="749935">
                  <a:moveTo>
                    <a:pt x="374760" y="749521"/>
                  </a:moveTo>
                  <a:lnTo>
                    <a:pt x="328883" y="746703"/>
                  </a:lnTo>
                  <a:lnTo>
                    <a:pt x="283701" y="738290"/>
                  </a:lnTo>
                  <a:lnTo>
                    <a:pt x="239888" y="724410"/>
                  </a:lnTo>
                  <a:lnTo>
                    <a:pt x="198100" y="705269"/>
                  </a:lnTo>
                  <a:lnTo>
                    <a:pt x="158968" y="681157"/>
                  </a:lnTo>
                  <a:lnTo>
                    <a:pt x="123086" y="652440"/>
                  </a:lnTo>
                  <a:lnTo>
                    <a:pt x="90990" y="619546"/>
                  </a:lnTo>
                  <a:lnTo>
                    <a:pt x="63158" y="582967"/>
                  </a:lnTo>
                  <a:lnTo>
                    <a:pt x="40013" y="543254"/>
                  </a:lnTo>
                  <a:lnTo>
                    <a:pt x="21906" y="501013"/>
                  </a:lnTo>
                  <a:lnTo>
                    <a:pt x="9106" y="456874"/>
                  </a:lnTo>
                  <a:lnTo>
                    <a:pt x="1804" y="411493"/>
                  </a:lnTo>
                  <a:lnTo>
                    <a:pt x="0" y="374760"/>
                  </a:lnTo>
                  <a:lnTo>
                    <a:pt x="112" y="365560"/>
                  </a:lnTo>
                  <a:lnTo>
                    <a:pt x="4055" y="319771"/>
                  </a:lnTo>
                  <a:lnTo>
                    <a:pt x="13574" y="274809"/>
                  </a:lnTo>
                  <a:lnTo>
                    <a:pt x="28526" y="231345"/>
                  </a:lnTo>
                  <a:lnTo>
                    <a:pt x="48687" y="190039"/>
                  </a:lnTo>
                  <a:lnTo>
                    <a:pt x="73749" y="151516"/>
                  </a:lnTo>
                  <a:lnTo>
                    <a:pt x="103339" y="116349"/>
                  </a:lnTo>
                  <a:lnTo>
                    <a:pt x="137015" y="85066"/>
                  </a:lnTo>
                  <a:lnTo>
                    <a:pt x="174266" y="58141"/>
                  </a:lnTo>
                  <a:lnTo>
                    <a:pt x="214530" y="35980"/>
                  </a:lnTo>
                  <a:lnTo>
                    <a:pt x="257202" y="18915"/>
                  </a:lnTo>
                  <a:lnTo>
                    <a:pt x="301647" y="7200"/>
                  </a:lnTo>
                  <a:lnTo>
                    <a:pt x="347194" y="1015"/>
                  </a:lnTo>
                  <a:lnTo>
                    <a:pt x="374760" y="0"/>
                  </a:lnTo>
                  <a:lnTo>
                    <a:pt x="383960" y="112"/>
                  </a:lnTo>
                  <a:lnTo>
                    <a:pt x="429749" y="4055"/>
                  </a:lnTo>
                  <a:lnTo>
                    <a:pt x="474711" y="13574"/>
                  </a:lnTo>
                  <a:lnTo>
                    <a:pt x="518175" y="28526"/>
                  </a:lnTo>
                  <a:lnTo>
                    <a:pt x="559481" y="48687"/>
                  </a:lnTo>
                  <a:lnTo>
                    <a:pt x="598005" y="73749"/>
                  </a:lnTo>
                  <a:lnTo>
                    <a:pt x="633171" y="103339"/>
                  </a:lnTo>
                  <a:lnTo>
                    <a:pt x="664455" y="137015"/>
                  </a:lnTo>
                  <a:lnTo>
                    <a:pt x="691379" y="174266"/>
                  </a:lnTo>
                  <a:lnTo>
                    <a:pt x="713540" y="214530"/>
                  </a:lnTo>
                  <a:lnTo>
                    <a:pt x="730605" y="257202"/>
                  </a:lnTo>
                  <a:lnTo>
                    <a:pt x="742320" y="301647"/>
                  </a:lnTo>
                  <a:lnTo>
                    <a:pt x="748506" y="347194"/>
                  </a:lnTo>
                  <a:lnTo>
                    <a:pt x="749521" y="374760"/>
                  </a:lnTo>
                  <a:lnTo>
                    <a:pt x="749408" y="383960"/>
                  </a:lnTo>
                  <a:lnTo>
                    <a:pt x="745465" y="429749"/>
                  </a:lnTo>
                  <a:lnTo>
                    <a:pt x="735947" y="474711"/>
                  </a:lnTo>
                  <a:lnTo>
                    <a:pt x="720994" y="518175"/>
                  </a:lnTo>
                  <a:lnTo>
                    <a:pt x="700833" y="559481"/>
                  </a:lnTo>
                  <a:lnTo>
                    <a:pt x="675771" y="598005"/>
                  </a:lnTo>
                  <a:lnTo>
                    <a:pt x="646182" y="633171"/>
                  </a:lnTo>
                  <a:lnTo>
                    <a:pt x="612505" y="664455"/>
                  </a:lnTo>
                  <a:lnTo>
                    <a:pt x="575255" y="691379"/>
                  </a:lnTo>
                  <a:lnTo>
                    <a:pt x="534991" y="713540"/>
                  </a:lnTo>
                  <a:lnTo>
                    <a:pt x="492318" y="730605"/>
                  </a:lnTo>
                  <a:lnTo>
                    <a:pt x="447873" y="742320"/>
                  </a:lnTo>
                  <a:lnTo>
                    <a:pt x="402327" y="748506"/>
                  </a:lnTo>
                  <a:lnTo>
                    <a:pt x="374760" y="749521"/>
                  </a:lnTo>
                  <a:close/>
                </a:path>
              </a:pathLst>
            </a:custGeom>
            <a:solidFill>
              <a:srgbClr val="86E9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53234" y="2977706"/>
              <a:ext cx="567055" cy="567055"/>
            </a:xfrm>
            <a:custGeom>
              <a:avLst/>
              <a:gdLst/>
              <a:ahLst/>
              <a:cxnLst/>
              <a:rect l="l" t="t" r="r" b="b"/>
              <a:pathLst>
                <a:path w="567054" h="567054">
                  <a:moveTo>
                    <a:pt x="283447" y="566895"/>
                  </a:moveTo>
                  <a:lnTo>
                    <a:pt x="237524" y="563179"/>
                  </a:lnTo>
                  <a:lnTo>
                    <a:pt x="193940" y="552423"/>
                  </a:lnTo>
                  <a:lnTo>
                    <a:pt x="153284" y="535215"/>
                  </a:lnTo>
                  <a:lnTo>
                    <a:pt x="116142" y="512142"/>
                  </a:lnTo>
                  <a:lnTo>
                    <a:pt x="83102" y="483792"/>
                  </a:lnTo>
                  <a:lnTo>
                    <a:pt x="54752" y="450753"/>
                  </a:lnTo>
                  <a:lnTo>
                    <a:pt x="31679" y="413611"/>
                  </a:lnTo>
                  <a:lnTo>
                    <a:pt x="14471" y="372954"/>
                  </a:lnTo>
                  <a:lnTo>
                    <a:pt x="3715" y="329370"/>
                  </a:lnTo>
                  <a:lnTo>
                    <a:pt x="0" y="283447"/>
                  </a:lnTo>
                  <a:lnTo>
                    <a:pt x="3715" y="237524"/>
                  </a:lnTo>
                  <a:lnTo>
                    <a:pt x="14471" y="193940"/>
                  </a:lnTo>
                  <a:lnTo>
                    <a:pt x="31679" y="153284"/>
                  </a:lnTo>
                  <a:lnTo>
                    <a:pt x="54752" y="116142"/>
                  </a:lnTo>
                  <a:lnTo>
                    <a:pt x="83102" y="83102"/>
                  </a:lnTo>
                  <a:lnTo>
                    <a:pt x="116142" y="54752"/>
                  </a:lnTo>
                  <a:lnTo>
                    <a:pt x="153284" y="31679"/>
                  </a:lnTo>
                  <a:lnTo>
                    <a:pt x="193940" y="14471"/>
                  </a:lnTo>
                  <a:lnTo>
                    <a:pt x="237524" y="3715"/>
                  </a:lnTo>
                  <a:lnTo>
                    <a:pt x="283447" y="0"/>
                  </a:lnTo>
                  <a:lnTo>
                    <a:pt x="329370" y="3715"/>
                  </a:lnTo>
                  <a:lnTo>
                    <a:pt x="372954" y="14471"/>
                  </a:lnTo>
                  <a:lnTo>
                    <a:pt x="378484" y="16812"/>
                  </a:lnTo>
                  <a:lnTo>
                    <a:pt x="283447" y="16812"/>
                  </a:lnTo>
                  <a:lnTo>
                    <a:pt x="235579" y="21115"/>
                  </a:lnTo>
                  <a:lnTo>
                    <a:pt x="190500" y="33519"/>
                  </a:lnTo>
                  <a:lnTo>
                    <a:pt x="148971" y="53265"/>
                  </a:lnTo>
                  <a:lnTo>
                    <a:pt x="111750" y="79595"/>
                  </a:lnTo>
                  <a:lnTo>
                    <a:pt x="79595" y="111750"/>
                  </a:lnTo>
                  <a:lnTo>
                    <a:pt x="53265" y="148971"/>
                  </a:lnTo>
                  <a:lnTo>
                    <a:pt x="33519" y="190500"/>
                  </a:lnTo>
                  <a:lnTo>
                    <a:pt x="21115" y="235578"/>
                  </a:lnTo>
                  <a:lnTo>
                    <a:pt x="16812" y="283447"/>
                  </a:lnTo>
                  <a:lnTo>
                    <a:pt x="21115" y="331316"/>
                  </a:lnTo>
                  <a:lnTo>
                    <a:pt x="33519" y="376394"/>
                  </a:lnTo>
                  <a:lnTo>
                    <a:pt x="53265" y="417923"/>
                  </a:lnTo>
                  <a:lnTo>
                    <a:pt x="79595" y="455144"/>
                  </a:lnTo>
                  <a:lnTo>
                    <a:pt x="111750" y="487299"/>
                  </a:lnTo>
                  <a:lnTo>
                    <a:pt x="148971" y="513629"/>
                  </a:lnTo>
                  <a:lnTo>
                    <a:pt x="190500" y="533375"/>
                  </a:lnTo>
                  <a:lnTo>
                    <a:pt x="235579" y="545779"/>
                  </a:lnTo>
                  <a:lnTo>
                    <a:pt x="283447" y="550082"/>
                  </a:lnTo>
                  <a:lnTo>
                    <a:pt x="378484" y="550082"/>
                  </a:lnTo>
                  <a:lnTo>
                    <a:pt x="372954" y="552423"/>
                  </a:lnTo>
                  <a:lnTo>
                    <a:pt x="329370" y="563179"/>
                  </a:lnTo>
                  <a:lnTo>
                    <a:pt x="283447" y="566895"/>
                  </a:lnTo>
                  <a:close/>
                </a:path>
                <a:path w="567054" h="567054">
                  <a:moveTo>
                    <a:pt x="378484" y="550082"/>
                  </a:moveTo>
                  <a:lnTo>
                    <a:pt x="283447" y="550082"/>
                  </a:lnTo>
                  <a:lnTo>
                    <a:pt x="331316" y="545779"/>
                  </a:lnTo>
                  <a:lnTo>
                    <a:pt x="376394" y="533375"/>
                  </a:lnTo>
                  <a:lnTo>
                    <a:pt x="417923" y="513629"/>
                  </a:lnTo>
                  <a:lnTo>
                    <a:pt x="455144" y="487299"/>
                  </a:lnTo>
                  <a:lnTo>
                    <a:pt x="487299" y="455144"/>
                  </a:lnTo>
                  <a:lnTo>
                    <a:pt x="513629" y="417923"/>
                  </a:lnTo>
                  <a:lnTo>
                    <a:pt x="533375" y="376394"/>
                  </a:lnTo>
                  <a:lnTo>
                    <a:pt x="545779" y="331316"/>
                  </a:lnTo>
                  <a:lnTo>
                    <a:pt x="550083" y="283447"/>
                  </a:lnTo>
                  <a:lnTo>
                    <a:pt x="545779" y="235578"/>
                  </a:lnTo>
                  <a:lnTo>
                    <a:pt x="533375" y="190500"/>
                  </a:lnTo>
                  <a:lnTo>
                    <a:pt x="513629" y="148971"/>
                  </a:lnTo>
                  <a:lnTo>
                    <a:pt x="487299" y="111750"/>
                  </a:lnTo>
                  <a:lnTo>
                    <a:pt x="455144" y="79595"/>
                  </a:lnTo>
                  <a:lnTo>
                    <a:pt x="417923" y="53265"/>
                  </a:lnTo>
                  <a:lnTo>
                    <a:pt x="376394" y="33519"/>
                  </a:lnTo>
                  <a:lnTo>
                    <a:pt x="331316" y="21115"/>
                  </a:lnTo>
                  <a:lnTo>
                    <a:pt x="283447" y="16812"/>
                  </a:lnTo>
                  <a:lnTo>
                    <a:pt x="378484" y="16812"/>
                  </a:lnTo>
                  <a:lnTo>
                    <a:pt x="413611" y="31679"/>
                  </a:lnTo>
                  <a:lnTo>
                    <a:pt x="450753" y="54752"/>
                  </a:lnTo>
                  <a:lnTo>
                    <a:pt x="483792" y="83102"/>
                  </a:lnTo>
                  <a:lnTo>
                    <a:pt x="512142" y="116142"/>
                  </a:lnTo>
                  <a:lnTo>
                    <a:pt x="535215" y="153284"/>
                  </a:lnTo>
                  <a:lnTo>
                    <a:pt x="552423" y="193940"/>
                  </a:lnTo>
                  <a:lnTo>
                    <a:pt x="563179" y="237524"/>
                  </a:lnTo>
                  <a:lnTo>
                    <a:pt x="566895" y="283447"/>
                  </a:lnTo>
                  <a:lnTo>
                    <a:pt x="563179" y="329370"/>
                  </a:lnTo>
                  <a:lnTo>
                    <a:pt x="552423" y="372954"/>
                  </a:lnTo>
                  <a:lnTo>
                    <a:pt x="535215" y="413611"/>
                  </a:lnTo>
                  <a:lnTo>
                    <a:pt x="512142" y="450753"/>
                  </a:lnTo>
                  <a:lnTo>
                    <a:pt x="483792" y="483792"/>
                  </a:lnTo>
                  <a:lnTo>
                    <a:pt x="450753" y="512142"/>
                  </a:lnTo>
                  <a:lnTo>
                    <a:pt x="413611" y="535215"/>
                  </a:lnTo>
                  <a:lnTo>
                    <a:pt x="378484" y="550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90374" y="3190661"/>
              <a:ext cx="72410" cy="146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260482" y="2886382"/>
            <a:ext cx="749935" cy="749935"/>
            <a:chOff x="10260482" y="2886382"/>
            <a:chExt cx="749935" cy="749935"/>
          </a:xfrm>
        </p:grpSpPr>
        <p:sp>
          <p:nvSpPr>
            <p:cNvPr id="24" name="object 24"/>
            <p:cNvSpPr/>
            <p:nvPr/>
          </p:nvSpPr>
          <p:spPr>
            <a:xfrm>
              <a:off x="10260482" y="2886382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4" h="749935">
                  <a:moveTo>
                    <a:pt x="374760" y="749521"/>
                  </a:moveTo>
                  <a:lnTo>
                    <a:pt x="328883" y="746703"/>
                  </a:lnTo>
                  <a:lnTo>
                    <a:pt x="283701" y="738290"/>
                  </a:lnTo>
                  <a:lnTo>
                    <a:pt x="239888" y="724410"/>
                  </a:lnTo>
                  <a:lnTo>
                    <a:pt x="198100" y="705269"/>
                  </a:lnTo>
                  <a:lnTo>
                    <a:pt x="158968" y="681157"/>
                  </a:lnTo>
                  <a:lnTo>
                    <a:pt x="123086" y="652440"/>
                  </a:lnTo>
                  <a:lnTo>
                    <a:pt x="90990" y="619546"/>
                  </a:lnTo>
                  <a:lnTo>
                    <a:pt x="63158" y="582967"/>
                  </a:lnTo>
                  <a:lnTo>
                    <a:pt x="40013" y="543254"/>
                  </a:lnTo>
                  <a:lnTo>
                    <a:pt x="21906" y="501013"/>
                  </a:lnTo>
                  <a:lnTo>
                    <a:pt x="9106" y="456874"/>
                  </a:lnTo>
                  <a:lnTo>
                    <a:pt x="1804" y="411493"/>
                  </a:lnTo>
                  <a:lnTo>
                    <a:pt x="0" y="374760"/>
                  </a:lnTo>
                  <a:lnTo>
                    <a:pt x="112" y="365560"/>
                  </a:lnTo>
                  <a:lnTo>
                    <a:pt x="4055" y="319771"/>
                  </a:lnTo>
                  <a:lnTo>
                    <a:pt x="13574" y="274809"/>
                  </a:lnTo>
                  <a:lnTo>
                    <a:pt x="28526" y="231345"/>
                  </a:lnTo>
                  <a:lnTo>
                    <a:pt x="48687" y="190039"/>
                  </a:lnTo>
                  <a:lnTo>
                    <a:pt x="73749" y="151516"/>
                  </a:lnTo>
                  <a:lnTo>
                    <a:pt x="103339" y="116349"/>
                  </a:lnTo>
                  <a:lnTo>
                    <a:pt x="137015" y="85066"/>
                  </a:lnTo>
                  <a:lnTo>
                    <a:pt x="174266" y="58141"/>
                  </a:lnTo>
                  <a:lnTo>
                    <a:pt x="214530" y="35980"/>
                  </a:lnTo>
                  <a:lnTo>
                    <a:pt x="257202" y="18915"/>
                  </a:lnTo>
                  <a:lnTo>
                    <a:pt x="301647" y="7200"/>
                  </a:lnTo>
                  <a:lnTo>
                    <a:pt x="347194" y="1015"/>
                  </a:lnTo>
                  <a:lnTo>
                    <a:pt x="374760" y="0"/>
                  </a:lnTo>
                  <a:lnTo>
                    <a:pt x="383960" y="112"/>
                  </a:lnTo>
                  <a:lnTo>
                    <a:pt x="429749" y="4055"/>
                  </a:lnTo>
                  <a:lnTo>
                    <a:pt x="474711" y="13574"/>
                  </a:lnTo>
                  <a:lnTo>
                    <a:pt x="518175" y="28526"/>
                  </a:lnTo>
                  <a:lnTo>
                    <a:pt x="559481" y="48687"/>
                  </a:lnTo>
                  <a:lnTo>
                    <a:pt x="598005" y="73749"/>
                  </a:lnTo>
                  <a:lnTo>
                    <a:pt x="633171" y="103339"/>
                  </a:lnTo>
                  <a:lnTo>
                    <a:pt x="664455" y="137015"/>
                  </a:lnTo>
                  <a:lnTo>
                    <a:pt x="691379" y="174266"/>
                  </a:lnTo>
                  <a:lnTo>
                    <a:pt x="713540" y="214530"/>
                  </a:lnTo>
                  <a:lnTo>
                    <a:pt x="730605" y="257202"/>
                  </a:lnTo>
                  <a:lnTo>
                    <a:pt x="742320" y="301647"/>
                  </a:lnTo>
                  <a:lnTo>
                    <a:pt x="748506" y="347194"/>
                  </a:lnTo>
                  <a:lnTo>
                    <a:pt x="749521" y="374760"/>
                  </a:lnTo>
                  <a:lnTo>
                    <a:pt x="749408" y="383960"/>
                  </a:lnTo>
                  <a:lnTo>
                    <a:pt x="745465" y="429749"/>
                  </a:lnTo>
                  <a:lnTo>
                    <a:pt x="735947" y="474711"/>
                  </a:lnTo>
                  <a:lnTo>
                    <a:pt x="720994" y="518175"/>
                  </a:lnTo>
                  <a:lnTo>
                    <a:pt x="700833" y="559481"/>
                  </a:lnTo>
                  <a:lnTo>
                    <a:pt x="675771" y="598005"/>
                  </a:lnTo>
                  <a:lnTo>
                    <a:pt x="646182" y="633171"/>
                  </a:lnTo>
                  <a:lnTo>
                    <a:pt x="612505" y="664455"/>
                  </a:lnTo>
                  <a:lnTo>
                    <a:pt x="575255" y="691379"/>
                  </a:lnTo>
                  <a:lnTo>
                    <a:pt x="534991" y="713540"/>
                  </a:lnTo>
                  <a:lnTo>
                    <a:pt x="492318" y="730605"/>
                  </a:lnTo>
                  <a:lnTo>
                    <a:pt x="447873" y="742320"/>
                  </a:lnTo>
                  <a:lnTo>
                    <a:pt x="402327" y="748506"/>
                  </a:lnTo>
                  <a:lnTo>
                    <a:pt x="374760" y="749521"/>
                  </a:lnTo>
                  <a:close/>
                </a:path>
              </a:pathLst>
            </a:custGeom>
            <a:solidFill>
              <a:srgbClr val="3DD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51075" y="2977706"/>
              <a:ext cx="567055" cy="567055"/>
            </a:xfrm>
            <a:custGeom>
              <a:avLst/>
              <a:gdLst/>
              <a:ahLst/>
              <a:cxnLst/>
              <a:rect l="l" t="t" r="r" b="b"/>
              <a:pathLst>
                <a:path w="567054" h="567054">
                  <a:moveTo>
                    <a:pt x="283447" y="566895"/>
                  </a:moveTo>
                  <a:lnTo>
                    <a:pt x="237524" y="563179"/>
                  </a:lnTo>
                  <a:lnTo>
                    <a:pt x="193940" y="552423"/>
                  </a:lnTo>
                  <a:lnTo>
                    <a:pt x="153284" y="535215"/>
                  </a:lnTo>
                  <a:lnTo>
                    <a:pt x="116142" y="512142"/>
                  </a:lnTo>
                  <a:lnTo>
                    <a:pt x="83102" y="483792"/>
                  </a:lnTo>
                  <a:lnTo>
                    <a:pt x="54752" y="450753"/>
                  </a:lnTo>
                  <a:lnTo>
                    <a:pt x="31679" y="413611"/>
                  </a:lnTo>
                  <a:lnTo>
                    <a:pt x="14471" y="372954"/>
                  </a:lnTo>
                  <a:lnTo>
                    <a:pt x="3715" y="329370"/>
                  </a:lnTo>
                  <a:lnTo>
                    <a:pt x="0" y="283447"/>
                  </a:lnTo>
                  <a:lnTo>
                    <a:pt x="3715" y="237524"/>
                  </a:lnTo>
                  <a:lnTo>
                    <a:pt x="14471" y="193940"/>
                  </a:lnTo>
                  <a:lnTo>
                    <a:pt x="31679" y="153284"/>
                  </a:lnTo>
                  <a:lnTo>
                    <a:pt x="54752" y="116142"/>
                  </a:lnTo>
                  <a:lnTo>
                    <a:pt x="83102" y="83102"/>
                  </a:lnTo>
                  <a:lnTo>
                    <a:pt x="116142" y="54752"/>
                  </a:lnTo>
                  <a:lnTo>
                    <a:pt x="153284" y="31679"/>
                  </a:lnTo>
                  <a:lnTo>
                    <a:pt x="193940" y="14471"/>
                  </a:lnTo>
                  <a:lnTo>
                    <a:pt x="237524" y="3715"/>
                  </a:lnTo>
                  <a:lnTo>
                    <a:pt x="283447" y="0"/>
                  </a:lnTo>
                  <a:lnTo>
                    <a:pt x="329370" y="3715"/>
                  </a:lnTo>
                  <a:lnTo>
                    <a:pt x="372954" y="14471"/>
                  </a:lnTo>
                  <a:lnTo>
                    <a:pt x="378484" y="16812"/>
                  </a:lnTo>
                  <a:lnTo>
                    <a:pt x="283447" y="16812"/>
                  </a:lnTo>
                  <a:lnTo>
                    <a:pt x="235579" y="21115"/>
                  </a:lnTo>
                  <a:lnTo>
                    <a:pt x="190500" y="33519"/>
                  </a:lnTo>
                  <a:lnTo>
                    <a:pt x="148971" y="53265"/>
                  </a:lnTo>
                  <a:lnTo>
                    <a:pt x="111750" y="79595"/>
                  </a:lnTo>
                  <a:lnTo>
                    <a:pt x="79595" y="111750"/>
                  </a:lnTo>
                  <a:lnTo>
                    <a:pt x="53265" y="148971"/>
                  </a:lnTo>
                  <a:lnTo>
                    <a:pt x="33519" y="190500"/>
                  </a:lnTo>
                  <a:lnTo>
                    <a:pt x="21115" y="235578"/>
                  </a:lnTo>
                  <a:lnTo>
                    <a:pt x="16812" y="283447"/>
                  </a:lnTo>
                  <a:lnTo>
                    <a:pt x="21115" y="331316"/>
                  </a:lnTo>
                  <a:lnTo>
                    <a:pt x="33519" y="376394"/>
                  </a:lnTo>
                  <a:lnTo>
                    <a:pt x="53265" y="417923"/>
                  </a:lnTo>
                  <a:lnTo>
                    <a:pt x="79595" y="455144"/>
                  </a:lnTo>
                  <a:lnTo>
                    <a:pt x="111750" y="487299"/>
                  </a:lnTo>
                  <a:lnTo>
                    <a:pt x="148971" y="513629"/>
                  </a:lnTo>
                  <a:lnTo>
                    <a:pt x="190500" y="533375"/>
                  </a:lnTo>
                  <a:lnTo>
                    <a:pt x="235579" y="545779"/>
                  </a:lnTo>
                  <a:lnTo>
                    <a:pt x="283447" y="550082"/>
                  </a:lnTo>
                  <a:lnTo>
                    <a:pt x="378484" y="550082"/>
                  </a:lnTo>
                  <a:lnTo>
                    <a:pt x="372954" y="552423"/>
                  </a:lnTo>
                  <a:lnTo>
                    <a:pt x="329370" y="563179"/>
                  </a:lnTo>
                  <a:lnTo>
                    <a:pt x="283447" y="566895"/>
                  </a:lnTo>
                  <a:close/>
                </a:path>
                <a:path w="567054" h="567054">
                  <a:moveTo>
                    <a:pt x="378484" y="550082"/>
                  </a:moveTo>
                  <a:lnTo>
                    <a:pt x="283447" y="550082"/>
                  </a:lnTo>
                  <a:lnTo>
                    <a:pt x="331316" y="545779"/>
                  </a:lnTo>
                  <a:lnTo>
                    <a:pt x="376394" y="533375"/>
                  </a:lnTo>
                  <a:lnTo>
                    <a:pt x="417923" y="513629"/>
                  </a:lnTo>
                  <a:lnTo>
                    <a:pt x="455144" y="487299"/>
                  </a:lnTo>
                  <a:lnTo>
                    <a:pt x="487299" y="455144"/>
                  </a:lnTo>
                  <a:lnTo>
                    <a:pt x="513629" y="417923"/>
                  </a:lnTo>
                  <a:lnTo>
                    <a:pt x="533375" y="376394"/>
                  </a:lnTo>
                  <a:lnTo>
                    <a:pt x="545779" y="331316"/>
                  </a:lnTo>
                  <a:lnTo>
                    <a:pt x="550083" y="283447"/>
                  </a:lnTo>
                  <a:lnTo>
                    <a:pt x="545779" y="235578"/>
                  </a:lnTo>
                  <a:lnTo>
                    <a:pt x="533375" y="190500"/>
                  </a:lnTo>
                  <a:lnTo>
                    <a:pt x="513629" y="148971"/>
                  </a:lnTo>
                  <a:lnTo>
                    <a:pt x="487299" y="111750"/>
                  </a:lnTo>
                  <a:lnTo>
                    <a:pt x="455144" y="79595"/>
                  </a:lnTo>
                  <a:lnTo>
                    <a:pt x="417923" y="53265"/>
                  </a:lnTo>
                  <a:lnTo>
                    <a:pt x="376394" y="33519"/>
                  </a:lnTo>
                  <a:lnTo>
                    <a:pt x="331316" y="21115"/>
                  </a:lnTo>
                  <a:lnTo>
                    <a:pt x="283447" y="16812"/>
                  </a:lnTo>
                  <a:lnTo>
                    <a:pt x="378484" y="16812"/>
                  </a:lnTo>
                  <a:lnTo>
                    <a:pt x="413611" y="31679"/>
                  </a:lnTo>
                  <a:lnTo>
                    <a:pt x="450753" y="54752"/>
                  </a:lnTo>
                  <a:lnTo>
                    <a:pt x="483792" y="83102"/>
                  </a:lnTo>
                  <a:lnTo>
                    <a:pt x="512142" y="116142"/>
                  </a:lnTo>
                  <a:lnTo>
                    <a:pt x="535215" y="153284"/>
                  </a:lnTo>
                  <a:lnTo>
                    <a:pt x="552423" y="193940"/>
                  </a:lnTo>
                  <a:lnTo>
                    <a:pt x="563179" y="237524"/>
                  </a:lnTo>
                  <a:lnTo>
                    <a:pt x="566895" y="283447"/>
                  </a:lnTo>
                  <a:lnTo>
                    <a:pt x="563179" y="329370"/>
                  </a:lnTo>
                  <a:lnTo>
                    <a:pt x="552423" y="372954"/>
                  </a:lnTo>
                  <a:lnTo>
                    <a:pt x="535215" y="413611"/>
                  </a:lnTo>
                  <a:lnTo>
                    <a:pt x="512142" y="450753"/>
                  </a:lnTo>
                  <a:lnTo>
                    <a:pt x="483792" y="483792"/>
                  </a:lnTo>
                  <a:lnTo>
                    <a:pt x="450753" y="512142"/>
                  </a:lnTo>
                  <a:lnTo>
                    <a:pt x="413611" y="535215"/>
                  </a:lnTo>
                  <a:lnTo>
                    <a:pt x="378484" y="550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583938" y="3188596"/>
              <a:ext cx="102347" cy="1480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2858322" y="2886382"/>
            <a:ext cx="749935" cy="749935"/>
            <a:chOff x="12858322" y="2886382"/>
            <a:chExt cx="749935" cy="749935"/>
          </a:xfrm>
        </p:grpSpPr>
        <p:sp>
          <p:nvSpPr>
            <p:cNvPr id="28" name="object 28"/>
            <p:cNvSpPr/>
            <p:nvPr/>
          </p:nvSpPr>
          <p:spPr>
            <a:xfrm>
              <a:off x="12858322" y="2886382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4" h="749935">
                  <a:moveTo>
                    <a:pt x="374760" y="749521"/>
                  </a:moveTo>
                  <a:lnTo>
                    <a:pt x="328883" y="746703"/>
                  </a:lnTo>
                  <a:lnTo>
                    <a:pt x="283701" y="738290"/>
                  </a:lnTo>
                  <a:lnTo>
                    <a:pt x="239888" y="724410"/>
                  </a:lnTo>
                  <a:lnTo>
                    <a:pt x="198100" y="705269"/>
                  </a:lnTo>
                  <a:lnTo>
                    <a:pt x="158968" y="681157"/>
                  </a:lnTo>
                  <a:lnTo>
                    <a:pt x="123086" y="652440"/>
                  </a:lnTo>
                  <a:lnTo>
                    <a:pt x="90990" y="619546"/>
                  </a:lnTo>
                  <a:lnTo>
                    <a:pt x="63158" y="582967"/>
                  </a:lnTo>
                  <a:lnTo>
                    <a:pt x="40013" y="543254"/>
                  </a:lnTo>
                  <a:lnTo>
                    <a:pt x="21906" y="501013"/>
                  </a:lnTo>
                  <a:lnTo>
                    <a:pt x="9106" y="456874"/>
                  </a:lnTo>
                  <a:lnTo>
                    <a:pt x="1804" y="411493"/>
                  </a:lnTo>
                  <a:lnTo>
                    <a:pt x="0" y="374760"/>
                  </a:lnTo>
                  <a:lnTo>
                    <a:pt x="112" y="365560"/>
                  </a:lnTo>
                  <a:lnTo>
                    <a:pt x="4055" y="319771"/>
                  </a:lnTo>
                  <a:lnTo>
                    <a:pt x="13574" y="274809"/>
                  </a:lnTo>
                  <a:lnTo>
                    <a:pt x="28526" y="231345"/>
                  </a:lnTo>
                  <a:lnTo>
                    <a:pt x="48687" y="190039"/>
                  </a:lnTo>
                  <a:lnTo>
                    <a:pt x="73749" y="151516"/>
                  </a:lnTo>
                  <a:lnTo>
                    <a:pt x="103339" y="116349"/>
                  </a:lnTo>
                  <a:lnTo>
                    <a:pt x="137015" y="85066"/>
                  </a:lnTo>
                  <a:lnTo>
                    <a:pt x="174266" y="58141"/>
                  </a:lnTo>
                  <a:lnTo>
                    <a:pt x="214530" y="35980"/>
                  </a:lnTo>
                  <a:lnTo>
                    <a:pt x="257202" y="18915"/>
                  </a:lnTo>
                  <a:lnTo>
                    <a:pt x="301647" y="7200"/>
                  </a:lnTo>
                  <a:lnTo>
                    <a:pt x="347194" y="1015"/>
                  </a:lnTo>
                  <a:lnTo>
                    <a:pt x="374760" y="0"/>
                  </a:lnTo>
                  <a:lnTo>
                    <a:pt x="383960" y="112"/>
                  </a:lnTo>
                  <a:lnTo>
                    <a:pt x="429749" y="4055"/>
                  </a:lnTo>
                  <a:lnTo>
                    <a:pt x="474711" y="13574"/>
                  </a:lnTo>
                  <a:lnTo>
                    <a:pt x="518175" y="28526"/>
                  </a:lnTo>
                  <a:lnTo>
                    <a:pt x="559481" y="48687"/>
                  </a:lnTo>
                  <a:lnTo>
                    <a:pt x="598005" y="73749"/>
                  </a:lnTo>
                  <a:lnTo>
                    <a:pt x="633171" y="103339"/>
                  </a:lnTo>
                  <a:lnTo>
                    <a:pt x="664455" y="137015"/>
                  </a:lnTo>
                  <a:lnTo>
                    <a:pt x="691379" y="174266"/>
                  </a:lnTo>
                  <a:lnTo>
                    <a:pt x="713540" y="214530"/>
                  </a:lnTo>
                  <a:lnTo>
                    <a:pt x="730605" y="257202"/>
                  </a:lnTo>
                  <a:lnTo>
                    <a:pt x="742320" y="301647"/>
                  </a:lnTo>
                  <a:lnTo>
                    <a:pt x="748506" y="347194"/>
                  </a:lnTo>
                  <a:lnTo>
                    <a:pt x="749521" y="374760"/>
                  </a:lnTo>
                  <a:lnTo>
                    <a:pt x="749408" y="383960"/>
                  </a:lnTo>
                  <a:lnTo>
                    <a:pt x="745465" y="429749"/>
                  </a:lnTo>
                  <a:lnTo>
                    <a:pt x="735947" y="474711"/>
                  </a:lnTo>
                  <a:lnTo>
                    <a:pt x="720994" y="518175"/>
                  </a:lnTo>
                  <a:lnTo>
                    <a:pt x="700833" y="559481"/>
                  </a:lnTo>
                  <a:lnTo>
                    <a:pt x="675771" y="598005"/>
                  </a:lnTo>
                  <a:lnTo>
                    <a:pt x="646182" y="633171"/>
                  </a:lnTo>
                  <a:lnTo>
                    <a:pt x="612505" y="664455"/>
                  </a:lnTo>
                  <a:lnTo>
                    <a:pt x="575255" y="691379"/>
                  </a:lnTo>
                  <a:lnTo>
                    <a:pt x="534991" y="713540"/>
                  </a:lnTo>
                  <a:lnTo>
                    <a:pt x="492318" y="730605"/>
                  </a:lnTo>
                  <a:lnTo>
                    <a:pt x="447873" y="742320"/>
                  </a:lnTo>
                  <a:lnTo>
                    <a:pt x="402327" y="748506"/>
                  </a:lnTo>
                  <a:lnTo>
                    <a:pt x="374760" y="749521"/>
                  </a:lnTo>
                  <a:close/>
                </a:path>
              </a:pathLst>
            </a:custGeom>
            <a:solidFill>
              <a:srgbClr val="37C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948915" y="2977706"/>
              <a:ext cx="567055" cy="567055"/>
            </a:xfrm>
            <a:custGeom>
              <a:avLst/>
              <a:gdLst/>
              <a:ahLst/>
              <a:cxnLst/>
              <a:rect l="l" t="t" r="r" b="b"/>
              <a:pathLst>
                <a:path w="567055" h="567054">
                  <a:moveTo>
                    <a:pt x="283447" y="566895"/>
                  </a:moveTo>
                  <a:lnTo>
                    <a:pt x="237524" y="563179"/>
                  </a:lnTo>
                  <a:lnTo>
                    <a:pt x="193940" y="552423"/>
                  </a:lnTo>
                  <a:lnTo>
                    <a:pt x="153284" y="535215"/>
                  </a:lnTo>
                  <a:lnTo>
                    <a:pt x="116142" y="512142"/>
                  </a:lnTo>
                  <a:lnTo>
                    <a:pt x="83102" y="483792"/>
                  </a:lnTo>
                  <a:lnTo>
                    <a:pt x="54752" y="450753"/>
                  </a:lnTo>
                  <a:lnTo>
                    <a:pt x="31679" y="413611"/>
                  </a:lnTo>
                  <a:lnTo>
                    <a:pt x="14471" y="372954"/>
                  </a:lnTo>
                  <a:lnTo>
                    <a:pt x="3715" y="329370"/>
                  </a:lnTo>
                  <a:lnTo>
                    <a:pt x="0" y="283447"/>
                  </a:lnTo>
                  <a:lnTo>
                    <a:pt x="3715" y="237524"/>
                  </a:lnTo>
                  <a:lnTo>
                    <a:pt x="14471" y="193940"/>
                  </a:lnTo>
                  <a:lnTo>
                    <a:pt x="31679" y="153284"/>
                  </a:lnTo>
                  <a:lnTo>
                    <a:pt x="54752" y="116142"/>
                  </a:lnTo>
                  <a:lnTo>
                    <a:pt x="83102" y="83102"/>
                  </a:lnTo>
                  <a:lnTo>
                    <a:pt x="116142" y="54752"/>
                  </a:lnTo>
                  <a:lnTo>
                    <a:pt x="153284" y="31679"/>
                  </a:lnTo>
                  <a:lnTo>
                    <a:pt x="193940" y="14471"/>
                  </a:lnTo>
                  <a:lnTo>
                    <a:pt x="237524" y="3715"/>
                  </a:lnTo>
                  <a:lnTo>
                    <a:pt x="283447" y="0"/>
                  </a:lnTo>
                  <a:lnTo>
                    <a:pt x="329370" y="3715"/>
                  </a:lnTo>
                  <a:lnTo>
                    <a:pt x="372954" y="14471"/>
                  </a:lnTo>
                  <a:lnTo>
                    <a:pt x="378484" y="16812"/>
                  </a:lnTo>
                  <a:lnTo>
                    <a:pt x="283447" y="16812"/>
                  </a:lnTo>
                  <a:lnTo>
                    <a:pt x="235579" y="21115"/>
                  </a:lnTo>
                  <a:lnTo>
                    <a:pt x="190500" y="33519"/>
                  </a:lnTo>
                  <a:lnTo>
                    <a:pt x="148971" y="53265"/>
                  </a:lnTo>
                  <a:lnTo>
                    <a:pt x="111750" y="79595"/>
                  </a:lnTo>
                  <a:lnTo>
                    <a:pt x="79595" y="111750"/>
                  </a:lnTo>
                  <a:lnTo>
                    <a:pt x="53265" y="148971"/>
                  </a:lnTo>
                  <a:lnTo>
                    <a:pt x="33519" y="190500"/>
                  </a:lnTo>
                  <a:lnTo>
                    <a:pt x="21115" y="235578"/>
                  </a:lnTo>
                  <a:lnTo>
                    <a:pt x="16812" y="283447"/>
                  </a:lnTo>
                  <a:lnTo>
                    <a:pt x="21115" y="331316"/>
                  </a:lnTo>
                  <a:lnTo>
                    <a:pt x="33519" y="376394"/>
                  </a:lnTo>
                  <a:lnTo>
                    <a:pt x="53265" y="417923"/>
                  </a:lnTo>
                  <a:lnTo>
                    <a:pt x="79595" y="455144"/>
                  </a:lnTo>
                  <a:lnTo>
                    <a:pt x="111750" y="487299"/>
                  </a:lnTo>
                  <a:lnTo>
                    <a:pt x="148971" y="513629"/>
                  </a:lnTo>
                  <a:lnTo>
                    <a:pt x="190500" y="533375"/>
                  </a:lnTo>
                  <a:lnTo>
                    <a:pt x="235579" y="545779"/>
                  </a:lnTo>
                  <a:lnTo>
                    <a:pt x="283447" y="550082"/>
                  </a:lnTo>
                  <a:lnTo>
                    <a:pt x="378484" y="550082"/>
                  </a:lnTo>
                  <a:lnTo>
                    <a:pt x="372954" y="552423"/>
                  </a:lnTo>
                  <a:lnTo>
                    <a:pt x="329370" y="563179"/>
                  </a:lnTo>
                  <a:lnTo>
                    <a:pt x="283447" y="566895"/>
                  </a:lnTo>
                  <a:close/>
                </a:path>
                <a:path w="567055" h="567054">
                  <a:moveTo>
                    <a:pt x="378484" y="550082"/>
                  </a:moveTo>
                  <a:lnTo>
                    <a:pt x="283447" y="550082"/>
                  </a:lnTo>
                  <a:lnTo>
                    <a:pt x="331316" y="545779"/>
                  </a:lnTo>
                  <a:lnTo>
                    <a:pt x="376394" y="533375"/>
                  </a:lnTo>
                  <a:lnTo>
                    <a:pt x="417923" y="513629"/>
                  </a:lnTo>
                  <a:lnTo>
                    <a:pt x="455144" y="487299"/>
                  </a:lnTo>
                  <a:lnTo>
                    <a:pt x="487299" y="455144"/>
                  </a:lnTo>
                  <a:lnTo>
                    <a:pt x="513629" y="417923"/>
                  </a:lnTo>
                  <a:lnTo>
                    <a:pt x="533375" y="376394"/>
                  </a:lnTo>
                  <a:lnTo>
                    <a:pt x="545779" y="331316"/>
                  </a:lnTo>
                  <a:lnTo>
                    <a:pt x="550083" y="283447"/>
                  </a:lnTo>
                  <a:lnTo>
                    <a:pt x="545779" y="235578"/>
                  </a:lnTo>
                  <a:lnTo>
                    <a:pt x="533375" y="190500"/>
                  </a:lnTo>
                  <a:lnTo>
                    <a:pt x="513629" y="148971"/>
                  </a:lnTo>
                  <a:lnTo>
                    <a:pt x="487299" y="111750"/>
                  </a:lnTo>
                  <a:lnTo>
                    <a:pt x="455144" y="79595"/>
                  </a:lnTo>
                  <a:lnTo>
                    <a:pt x="417923" y="53265"/>
                  </a:lnTo>
                  <a:lnTo>
                    <a:pt x="376394" y="33519"/>
                  </a:lnTo>
                  <a:lnTo>
                    <a:pt x="331316" y="21115"/>
                  </a:lnTo>
                  <a:lnTo>
                    <a:pt x="283447" y="16812"/>
                  </a:lnTo>
                  <a:lnTo>
                    <a:pt x="378484" y="16812"/>
                  </a:lnTo>
                  <a:lnTo>
                    <a:pt x="413611" y="31679"/>
                  </a:lnTo>
                  <a:lnTo>
                    <a:pt x="450753" y="54752"/>
                  </a:lnTo>
                  <a:lnTo>
                    <a:pt x="483792" y="83102"/>
                  </a:lnTo>
                  <a:lnTo>
                    <a:pt x="512142" y="116142"/>
                  </a:lnTo>
                  <a:lnTo>
                    <a:pt x="535215" y="153284"/>
                  </a:lnTo>
                  <a:lnTo>
                    <a:pt x="552423" y="193940"/>
                  </a:lnTo>
                  <a:lnTo>
                    <a:pt x="563179" y="237524"/>
                  </a:lnTo>
                  <a:lnTo>
                    <a:pt x="566895" y="283447"/>
                  </a:lnTo>
                  <a:lnTo>
                    <a:pt x="563179" y="329370"/>
                  </a:lnTo>
                  <a:lnTo>
                    <a:pt x="552423" y="372954"/>
                  </a:lnTo>
                  <a:lnTo>
                    <a:pt x="535215" y="413611"/>
                  </a:lnTo>
                  <a:lnTo>
                    <a:pt x="512142" y="450753"/>
                  </a:lnTo>
                  <a:lnTo>
                    <a:pt x="483792" y="483792"/>
                  </a:lnTo>
                  <a:lnTo>
                    <a:pt x="450753" y="512142"/>
                  </a:lnTo>
                  <a:lnTo>
                    <a:pt x="413611" y="535215"/>
                  </a:lnTo>
                  <a:lnTo>
                    <a:pt x="378484" y="550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181631" y="3188891"/>
              <a:ext cx="101168" cy="1498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5456163" y="2886382"/>
            <a:ext cx="749935" cy="749935"/>
            <a:chOff x="15456163" y="2886382"/>
            <a:chExt cx="749935" cy="749935"/>
          </a:xfrm>
        </p:grpSpPr>
        <p:sp>
          <p:nvSpPr>
            <p:cNvPr id="32" name="object 32"/>
            <p:cNvSpPr/>
            <p:nvPr/>
          </p:nvSpPr>
          <p:spPr>
            <a:xfrm>
              <a:off x="15456163" y="2886382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4" h="749935">
                  <a:moveTo>
                    <a:pt x="374760" y="749521"/>
                  </a:moveTo>
                  <a:lnTo>
                    <a:pt x="328883" y="746703"/>
                  </a:lnTo>
                  <a:lnTo>
                    <a:pt x="283701" y="738290"/>
                  </a:lnTo>
                  <a:lnTo>
                    <a:pt x="239888" y="724410"/>
                  </a:lnTo>
                  <a:lnTo>
                    <a:pt x="198100" y="705269"/>
                  </a:lnTo>
                  <a:lnTo>
                    <a:pt x="158968" y="681157"/>
                  </a:lnTo>
                  <a:lnTo>
                    <a:pt x="123086" y="652440"/>
                  </a:lnTo>
                  <a:lnTo>
                    <a:pt x="90990" y="619546"/>
                  </a:lnTo>
                  <a:lnTo>
                    <a:pt x="63158" y="582967"/>
                  </a:lnTo>
                  <a:lnTo>
                    <a:pt x="40013" y="543254"/>
                  </a:lnTo>
                  <a:lnTo>
                    <a:pt x="21906" y="501013"/>
                  </a:lnTo>
                  <a:lnTo>
                    <a:pt x="9106" y="456874"/>
                  </a:lnTo>
                  <a:lnTo>
                    <a:pt x="1804" y="411493"/>
                  </a:lnTo>
                  <a:lnTo>
                    <a:pt x="0" y="374760"/>
                  </a:lnTo>
                  <a:lnTo>
                    <a:pt x="112" y="365560"/>
                  </a:lnTo>
                  <a:lnTo>
                    <a:pt x="4055" y="319771"/>
                  </a:lnTo>
                  <a:lnTo>
                    <a:pt x="13574" y="274809"/>
                  </a:lnTo>
                  <a:lnTo>
                    <a:pt x="28526" y="231345"/>
                  </a:lnTo>
                  <a:lnTo>
                    <a:pt x="48687" y="190039"/>
                  </a:lnTo>
                  <a:lnTo>
                    <a:pt x="73749" y="151516"/>
                  </a:lnTo>
                  <a:lnTo>
                    <a:pt x="103339" y="116349"/>
                  </a:lnTo>
                  <a:lnTo>
                    <a:pt x="137015" y="85066"/>
                  </a:lnTo>
                  <a:lnTo>
                    <a:pt x="174266" y="58141"/>
                  </a:lnTo>
                  <a:lnTo>
                    <a:pt x="214530" y="35980"/>
                  </a:lnTo>
                  <a:lnTo>
                    <a:pt x="257202" y="18915"/>
                  </a:lnTo>
                  <a:lnTo>
                    <a:pt x="301647" y="7200"/>
                  </a:lnTo>
                  <a:lnTo>
                    <a:pt x="347194" y="1015"/>
                  </a:lnTo>
                  <a:lnTo>
                    <a:pt x="374760" y="0"/>
                  </a:lnTo>
                  <a:lnTo>
                    <a:pt x="383960" y="112"/>
                  </a:lnTo>
                  <a:lnTo>
                    <a:pt x="429749" y="4055"/>
                  </a:lnTo>
                  <a:lnTo>
                    <a:pt x="474711" y="13574"/>
                  </a:lnTo>
                  <a:lnTo>
                    <a:pt x="518175" y="28526"/>
                  </a:lnTo>
                  <a:lnTo>
                    <a:pt x="559481" y="48687"/>
                  </a:lnTo>
                  <a:lnTo>
                    <a:pt x="598005" y="73749"/>
                  </a:lnTo>
                  <a:lnTo>
                    <a:pt x="633171" y="103339"/>
                  </a:lnTo>
                  <a:lnTo>
                    <a:pt x="664455" y="137015"/>
                  </a:lnTo>
                  <a:lnTo>
                    <a:pt x="691379" y="174266"/>
                  </a:lnTo>
                  <a:lnTo>
                    <a:pt x="713540" y="214530"/>
                  </a:lnTo>
                  <a:lnTo>
                    <a:pt x="730605" y="257202"/>
                  </a:lnTo>
                  <a:lnTo>
                    <a:pt x="742320" y="301647"/>
                  </a:lnTo>
                  <a:lnTo>
                    <a:pt x="748506" y="347194"/>
                  </a:lnTo>
                  <a:lnTo>
                    <a:pt x="749521" y="374760"/>
                  </a:lnTo>
                  <a:lnTo>
                    <a:pt x="749408" y="383960"/>
                  </a:lnTo>
                  <a:lnTo>
                    <a:pt x="745465" y="429749"/>
                  </a:lnTo>
                  <a:lnTo>
                    <a:pt x="735947" y="474711"/>
                  </a:lnTo>
                  <a:lnTo>
                    <a:pt x="720994" y="518175"/>
                  </a:lnTo>
                  <a:lnTo>
                    <a:pt x="700833" y="559481"/>
                  </a:lnTo>
                  <a:lnTo>
                    <a:pt x="675771" y="598005"/>
                  </a:lnTo>
                  <a:lnTo>
                    <a:pt x="646182" y="633171"/>
                  </a:lnTo>
                  <a:lnTo>
                    <a:pt x="612505" y="664455"/>
                  </a:lnTo>
                  <a:lnTo>
                    <a:pt x="575255" y="691379"/>
                  </a:lnTo>
                  <a:lnTo>
                    <a:pt x="534991" y="713540"/>
                  </a:lnTo>
                  <a:lnTo>
                    <a:pt x="492318" y="730605"/>
                  </a:lnTo>
                  <a:lnTo>
                    <a:pt x="447873" y="742320"/>
                  </a:lnTo>
                  <a:lnTo>
                    <a:pt x="402327" y="748506"/>
                  </a:lnTo>
                  <a:lnTo>
                    <a:pt x="374760" y="749521"/>
                  </a:lnTo>
                  <a:close/>
                </a:path>
              </a:pathLst>
            </a:custGeom>
            <a:solidFill>
              <a:srgbClr val="2B9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546725" y="2977706"/>
              <a:ext cx="567055" cy="567055"/>
            </a:xfrm>
            <a:custGeom>
              <a:avLst/>
              <a:gdLst/>
              <a:ahLst/>
              <a:cxnLst/>
              <a:rect l="l" t="t" r="r" b="b"/>
              <a:pathLst>
                <a:path w="567055" h="567054">
                  <a:moveTo>
                    <a:pt x="283447" y="566895"/>
                  </a:moveTo>
                  <a:lnTo>
                    <a:pt x="237524" y="563179"/>
                  </a:lnTo>
                  <a:lnTo>
                    <a:pt x="193940" y="552423"/>
                  </a:lnTo>
                  <a:lnTo>
                    <a:pt x="153284" y="535215"/>
                  </a:lnTo>
                  <a:lnTo>
                    <a:pt x="116142" y="512142"/>
                  </a:lnTo>
                  <a:lnTo>
                    <a:pt x="83102" y="483792"/>
                  </a:lnTo>
                  <a:lnTo>
                    <a:pt x="54752" y="450753"/>
                  </a:lnTo>
                  <a:lnTo>
                    <a:pt x="31679" y="413611"/>
                  </a:lnTo>
                  <a:lnTo>
                    <a:pt x="14471" y="372954"/>
                  </a:lnTo>
                  <a:lnTo>
                    <a:pt x="3715" y="329370"/>
                  </a:lnTo>
                  <a:lnTo>
                    <a:pt x="0" y="283447"/>
                  </a:lnTo>
                  <a:lnTo>
                    <a:pt x="3715" y="237524"/>
                  </a:lnTo>
                  <a:lnTo>
                    <a:pt x="14471" y="193940"/>
                  </a:lnTo>
                  <a:lnTo>
                    <a:pt x="31679" y="153284"/>
                  </a:lnTo>
                  <a:lnTo>
                    <a:pt x="54752" y="116142"/>
                  </a:lnTo>
                  <a:lnTo>
                    <a:pt x="83102" y="83102"/>
                  </a:lnTo>
                  <a:lnTo>
                    <a:pt x="116142" y="54752"/>
                  </a:lnTo>
                  <a:lnTo>
                    <a:pt x="153284" y="31679"/>
                  </a:lnTo>
                  <a:lnTo>
                    <a:pt x="193940" y="14471"/>
                  </a:lnTo>
                  <a:lnTo>
                    <a:pt x="237524" y="3715"/>
                  </a:lnTo>
                  <a:lnTo>
                    <a:pt x="283447" y="0"/>
                  </a:lnTo>
                  <a:lnTo>
                    <a:pt x="329370" y="3715"/>
                  </a:lnTo>
                  <a:lnTo>
                    <a:pt x="372954" y="14471"/>
                  </a:lnTo>
                  <a:lnTo>
                    <a:pt x="378484" y="16812"/>
                  </a:lnTo>
                  <a:lnTo>
                    <a:pt x="283447" y="16812"/>
                  </a:lnTo>
                  <a:lnTo>
                    <a:pt x="235579" y="21115"/>
                  </a:lnTo>
                  <a:lnTo>
                    <a:pt x="190500" y="33519"/>
                  </a:lnTo>
                  <a:lnTo>
                    <a:pt x="148971" y="53265"/>
                  </a:lnTo>
                  <a:lnTo>
                    <a:pt x="111750" y="79595"/>
                  </a:lnTo>
                  <a:lnTo>
                    <a:pt x="79595" y="111750"/>
                  </a:lnTo>
                  <a:lnTo>
                    <a:pt x="53265" y="148971"/>
                  </a:lnTo>
                  <a:lnTo>
                    <a:pt x="33519" y="190500"/>
                  </a:lnTo>
                  <a:lnTo>
                    <a:pt x="21115" y="235578"/>
                  </a:lnTo>
                  <a:lnTo>
                    <a:pt x="16812" y="283447"/>
                  </a:lnTo>
                  <a:lnTo>
                    <a:pt x="21115" y="331316"/>
                  </a:lnTo>
                  <a:lnTo>
                    <a:pt x="33519" y="376394"/>
                  </a:lnTo>
                  <a:lnTo>
                    <a:pt x="53265" y="417923"/>
                  </a:lnTo>
                  <a:lnTo>
                    <a:pt x="79595" y="455144"/>
                  </a:lnTo>
                  <a:lnTo>
                    <a:pt x="111750" y="487299"/>
                  </a:lnTo>
                  <a:lnTo>
                    <a:pt x="148971" y="513629"/>
                  </a:lnTo>
                  <a:lnTo>
                    <a:pt x="190500" y="533375"/>
                  </a:lnTo>
                  <a:lnTo>
                    <a:pt x="235579" y="545779"/>
                  </a:lnTo>
                  <a:lnTo>
                    <a:pt x="283447" y="550082"/>
                  </a:lnTo>
                  <a:lnTo>
                    <a:pt x="378484" y="550082"/>
                  </a:lnTo>
                  <a:lnTo>
                    <a:pt x="372954" y="552423"/>
                  </a:lnTo>
                  <a:lnTo>
                    <a:pt x="329370" y="563179"/>
                  </a:lnTo>
                  <a:lnTo>
                    <a:pt x="283447" y="566895"/>
                  </a:lnTo>
                  <a:close/>
                </a:path>
                <a:path w="567055" h="567054">
                  <a:moveTo>
                    <a:pt x="378484" y="550082"/>
                  </a:moveTo>
                  <a:lnTo>
                    <a:pt x="283447" y="550082"/>
                  </a:lnTo>
                  <a:lnTo>
                    <a:pt x="331316" y="545779"/>
                  </a:lnTo>
                  <a:lnTo>
                    <a:pt x="376394" y="533375"/>
                  </a:lnTo>
                  <a:lnTo>
                    <a:pt x="417923" y="513629"/>
                  </a:lnTo>
                  <a:lnTo>
                    <a:pt x="455144" y="487299"/>
                  </a:lnTo>
                  <a:lnTo>
                    <a:pt x="487299" y="455144"/>
                  </a:lnTo>
                  <a:lnTo>
                    <a:pt x="513629" y="417923"/>
                  </a:lnTo>
                  <a:lnTo>
                    <a:pt x="533375" y="376394"/>
                  </a:lnTo>
                  <a:lnTo>
                    <a:pt x="545779" y="331316"/>
                  </a:lnTo>
                  <a:lnTo>
                    <a:pt x="550083" y="283447"/>
                  </a:lnTo>
                  <a:lnTo>
                    <a:pt x="545779" y="235578"/>
                  </a:lnTo>
                  <a:lnTo>
                    <a:pt x="533375" y="190500"/>
                  </a:lnTo>
                  <a:lnTo>
                    <a:pt x="513629" y="148971"/>
                  </a:lnTo>
                  <a:lnTo>
                    <a:pt x="487299" y="111750"/>
                  </a:lnTo>
                  <a:lnTo>
                    <a:pt x="455144" y="79595"/>
                  </a:lnTo>
                  <a:lnTo>
                    <a:pt x="417923" y="53265"/>
                  </a:lnTo>
                  <a:lnTo>
                    <a:pt x="376394" y="33519"/>
                  </a:lnTo>
                  <a:lnTo>
                    <a:pt x="331316" y="21115"/>
                  </a:lnTo>
                  <a:lnTo>
                    <a:pt x="283447" y="16812"/>
                  </a:lnTo>
                  <a:lnTo>
                    <a:pt x="378484" y="16812"/>
                  </a:lnTo>
                  <a:lnTo>
                    <a:pt x="413611" y="31679"/>
                  </a:lnTo>
                  <a:lnTo>
                    <a:pt x="450753" y="54752"/>
                  </a:lnTo>
                  <a:lnTo>
                    <a:pt x="483792" y="83102"/>
                  </a:lnTo>
                  <a:lnTo>
                    <a:pt x="512142" y="116142"/>
                  </a:lnTo>
                  <a:lnTo>
                    <a:pt x="535215" y="153284"/>
                  </a:lnTo>
                  <a:lnTo>
                    <a:pt x="552423" y="193940"/>
                  </a:lnTo>
                  <a:lnTo>
                    <a:pt x="563179" y="237524"/>
                  </a:lnTo>
                  <a:lnTo>
                    <a:pt x="566895" y="283447"/>
                  </a:lnTo>
                  <a:lnTo>
                    <a:pt x="563179" y="329370"/>
                  </a:lnTo>
                  <a:lnTo>
                    <a:pt x="552423" y="372954"/>
                  </a:lnTo>
                  <a:lnTo>
                    <a:pt x="535215" y="413611"/>
                  </a:lnTo>
                  <a:lnTo>
                    <a:pt x="512142" y="450753"/>
                  </a:lnTo>
                  <a:lnTo>
                    <a:pt x="483792" y="483792"/>
                  </a:lnTo>
                  <a:lnTo>
                    <a:pt x="450753" y="512142"/>
                  </a:lnTo>
                  <a:lnTo>
                    <a:pt x="413611" y="535215"/>
                  </a:lnTo>
                  <a:lnTo>
                    <a:pt x="378484" y="550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775460" y="3190808"/>
              <a:ext cx="109869" cy="1458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7663860" y="7489118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45040" y="7489118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82650" y="7489118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01471" y="7489118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20262" y="7489118"/>
            <a:ext cx="219074" cy="219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42880" y="7497653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61671" y="7497653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80492" y="7497653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99282" y="7497653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18102" y="7497653"/>
            <a:ext cx="219074" cy="219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540721" y="7442880"/>
            <a:ext cx="219074" cy="219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859511" y="7442880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178332" y="7442880"/>
            <a:ext cx="219074" cy="219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497123" y="7442880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815944" y="7442880"/>
            <a:ext cx="219074" cy="219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138562" y="7276002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457352" y="7276002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776173" y="7276002"/>
            <a:ext cx="219074" cy="219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094963" y="7276002"/>
            <a:ext cx="219074" cy="2190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413784" y="7276002"/>
            <a:ext cx="219074" cy="2190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1379591" y="8550310"/>
            <a:ext cx="389255" cy="400050"/>
            <a:chOff x="1379591" y="8550310"/>
            <a:chExt cx="389255" cy="400050"/>
          </a:xfrm>
        </p:grpSpPr>
        <p:sp>
          <p:nvSpPr>
            <p:cNvPr id="56" name="object 56"/>
            <p:cNvSpPr/>
            <p:nvPr/>
          </p:nvSpPr>
          <p:spPr>
            <a:xfrm>
              <a:off x="1379657" y="8559577"/>
              <a:ext cx="327660" cy="387350"/>
            </a:xfrm>
            <a:custGeom>
              <a:avLst/>
              <a:gdLst/>
              <a:ahLst/>
              <a:cxnLst/>
              <a:rect l="l" t="t" r="r" b="b"/>
              <a:pathLst>
                <a:path w="327660" h="387350">
                  <a:moveTo>
                    <a:pt x="248765" y="386900"/>
                  </a:moveTo>
                  <a:lnTo>
                    <a:pt x="209724" y="386354"/>
                  </a:lnTo>
                  <a:lnTo>
                    <a:pt x="152861" y="381778"/>
                  </a:lnTo>
                  <a:lnTo>
                    <a:pt x="115104" y="371729"/>
                  </a:lnTo>
                  <a:lnTo>
                    <a:pt x="92590" y="361217"/>
                  </a:lnTo>
                  <a:lnTo>
                    <a:pt x="73114" y="355600"/>
                  </a:lnTo>
                  <a:lnTo>
                    <a:pt x="45901" y="352977"/>
                  </a:lnTo>
                  <a:lnTo>
                    <a:pt x="177" y="351446"/>
                  </a:lnTo>
                  <a:lnTo>
                    <a:pt x="0" y="197113"/>
                  </a:lnTo>
                  <a:lnTo>
                    <a:pt x="41176" y="195310"/>
                  </a:lnTo>
                  <a:lnTo>
                    <a:pt x="98357" y="180609"/>
                  </a:lnTo>
                  <a:lnTo>
                    <a:pt x="111206" y="164494"/>
                  </a:lnTo>
                  <a:lnTo>
                    <a:pt x="128771" y="145856"/>
                  </a:lnTo>
                  <a:lnTo>
                    <a:pt x="153253" y="127035"/>
                  </a:lnTo>
                  <a:lnTo>
                    <a:pt x="186854" y="110369"/>
                  </a:lnTo>
                  <a:lnTo>
                    <a:pt x="206110" y="96229"/>
                  </a:lnTo>
                  <a:lnTo>
                    <a:pt x="217448" y="75964"/>
                  </a:lnTo>
                  <a:lnTo>
                    <a:pt x="222172" y="55801"/>
                  </a:lnTo>
                  <a:lnTo>
                    <a:pt x="221586" y="41967"/>
                  </a:lnTo>
                  <a:lnTo>
                    <a:pt x="220223" y="29181"/>
                  </a:lnTo>
                  <a:lnTo>
                    <a:pt x="223444" y="17164"/>
                  </a:lnTo>
                  <a:lnTo>
                    <a:pt x="229764" y="7338"/>
                  </a:lnTo>
                  <a:lnTo>
                    <a:pt x="237702" y="1129"/>
                  </a:lnTo>
                  <a:lnTo>
                    <a:pt x="247571" y="0"/>
                  </a:lnTo>
                  <a:lnTo>
                    <a:pt x="259046" y="5860"/>
                  </a:lnTo>
                  <a:lnTo>
                    <a:pt x="269669" y="20821"/>
                  </a:lnTo>
                  <a:lnTo>
                    <a:pt x="276984" y="46992"/>
                  </a:lnTo>
                  <a:lnTo>
                    <a:pt x="277900" y="73014"/>
                  </a:lnTo>
                  <a:lnTo>
                    <a:pt x="273653" y="100387"/>
                  </a:lnTo>
                  <a:lnTo>
                    <a:pt x="264729" y="126824"/>
                  </a:lnTo>
                  <a:lnTo>
                    <a:pt x="251617" y="150043"/>
                  </a:lnTo>
                  <a:lnTo>
                    <a:pt x="265700" y="150833"/>
                  </a:lnTo>
                  <a:lnTo>
                    <a:pt x="279803" y="151439"/>
                  </a:lnTo>
                  <a:lnTo>
                    <a:pt x="293668" y="151814"/>
                  </a:lnTo>
                  <a:lnTo>
                    <a:pt x="307035" y="151911"/>
                  </a:lnTo>
                  <a:lnTo>
                    <a:pt x="312501" y="186150"/>
                  </a:lnTo>
                  <a:lnTo>
                    <a:pt x="322534" y="262349"/>
                  </a:lnTo>
                  <a:lnTo>
                    <a:pt x="327583" y="340729"/>
                  </a:lnTo>
                  <a:lnTo>
                    <a:pt x="318098" y="381509"/>
                  </a:lnTo>
                  <a:lnTo>
                    <a:pt x="306000" y="383811"/>
                  </a:lnTo>
                  <a:lnTo>
                    <a:pt x="281873" y="385830"/>
                  </a:lnTo>
                  <a:lnTo>
                    <a:pt x="248765" y="386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79591" y="8550310"/>
              <a:ext cx="335280" cy="400050"/>
            </a:xfrm>
            <a:custGeom>
              <a:avLst/>
              <a:gdLst/>
              <a:ahLst/>
              <a:cxnLst/>
              <a:rect l="l" t="t" r="r" b="b"/>
              <a:pathLst>
                <a:path w="335280" h="400050">
                  <a:moveTo>
                    <a:pt x="0" y="214174"/>
                  </a:moveTo>
                  <a:lnTo>
                    <a:pt x="136" y="198581"/>
                  </a:lnTo>
                  <a:lnTo>
                    <a:pt x="20967" y="198151"/>
                  </a:lnTo>
                  <a:lnTo>
                    <a:pt x="48074" y="196089"/>
                  </a:lnTo>
                  <a:lnTo>
                    <a:pt x="74449" y="191686"/>
                  </a:lnTo>
                  <a:lnTo>
                    <a:pt x="93088" y="184235"/>
                  </a:lnTo>
                  <a:lnTo>
                    <a:pt x="96207" y="180260"/>
                  </a:lnTo>
                  <a:lnTo>
                    <a:pt x="109429" y="164069"/>
                  </a:lnTo>
                  <a:lnTo>
                    <a:pt x="127338" y="146066"/>
                  </a:lnTo>
                  <a:lnTo>
                    <a:pt x="151695" y="128177"/>
                  </a:lnTo>
                  <a:lnTo>
                    <a:pt x="184260" y="112328"/>
                  </a:lnTo>
                  <a:lnTo>
                    <a:pt x="200699" y="100033"/>
                  </a:lnTo>
                  <a:lnTo>
                    <a:pt x="210450" y="82330"/>
                  </a:lnTo>
                  <a:lnTo>
                    <a:pt x="214649" y="64972"/>
                  </a:lnTo>
                  <a:lnTo>
                    <a:pt x="214426" y="53713"/>
                  </a:lnTo>
                  <a:lnTo>
                    <a:pt x="212681" y="38304"/>
                  </a:lnTo>
                  <a:lnTo>
                    <a:pt x="216406" y="23595"/>
                  </a:lnTo>
                  <a:lnTo>
                    <a:pt x="224173" y="11348"/>
                  </a:lnTo>
                  <a:lnTo>
                    <a:pt x="234556" y="3321"/>
                  </a:lnTo>
                  <a:lnTo>
                    <a:pt x="241550" y="0"/>
                  </a:lnTo>
                  <a:lnTo>
                    <a:pt x="250033" y="511"/>
                  </a:lnTo>
                  <a:lnTo>
                    <a:pt x="257776" y="4765"/>
                  </a:lnTo>
                  <a:lnTo>
                    <a:pt x="265339" y="10338"/>
                  </a:lnTo>
                  <a:lnTo>
                    <a:pt x="270073" y="16244"/>
                  </a:lnTo>
                  <a:lnTo>
                    <a:pt x="243561" y="16244"/>
                  </a:lnTo>
                  <a:lnTo>
                    <a:pt x="240978" y="17475"/>
                  </a:lnTo>
                  <a:lnTo>
                    <a:pt x="235215" y="22120"/>
                  </a:lnTo>
                  <a:lnTo>
                    <a:pt x="230440" y="29697"/>
                  </a:lnTo>
                  <a:lnTo>
                    <a:pt x="227910" y="38986"/>
                  </a:lnTo>
                  <a:lnTo>
                    <a:pt x="228882" y="48766"/>
                  </a:lnTo>
                  <a:lnTo>
                    <a:pt x="229853" y="65964"/>
                  </a:lnTo>
                  <a:lnTo>
                    <a:pt x="224223" y="88983"/>
                  </a:lnTo>
                  <a:lnTo>
                    <a:pt x="211096" y="111439"/>
                  </a:lnTo>
                  <a:lnTo>
                    <a:pt x="189574" y="126950"/>
                  </a:lnTo>
                  <a:lnTo>
                    <a:pt x="159553" y="141590"/>
                  </a:lnTo>
                  <a:lnTo>
                    <a:pt x="137027" y="158188"/>
                  </a:lnTo>
                  <a:lnTo>
                    <a:pt x="120407" y="174931"/>
                  </a:lnTo>
                  <a:lnTo>
                    <a:pt x="108106" y="190005"/>
                  </a:lnTo>
                  <a:lnTo>
                    <a:pt x="105536" y="193287"/>
                  </a:lnTo>
                  <a:lnTo>
                    <a:pt x="103793" y="195465"/>
                  </a:lnTo>
                  <a:lnTo>
                    <a:pt x="103135" y="196004"/>
                  </a:lnTo>
                  <a:lnTo>
                    <a:pt x="78550" y="206603"/>
                  </a:lnTo>
                  <a:lnTo>
                    <a:pt x="46072" y="212002"/>
                  </a:lnTo>
                  <a:lnTo>
                    <a:pt x="16342" y="213944"/>
                  </a:lnTo>
                  <a:lnTo>
                    <a:pt x="0" y="214174"/>
                  </a:lnTo>
                  <a:close/>
                </a:path>
                <a:path w="335280" h="400050">
                  <a:moveTo>
                    <a:pt x="329510" y="388378"/>
                  </a:moveTo>
                  <a:lnTo>
                    <a:pt x="248813" y="388378"/>
                  </a:lnTo>
                  <a:lnTo>
                    <a:pt x="280807" y="387362"/>
                  </a:lnTo>
                  <a:lnTo>
                    <a:pt x="303671" y="385537"/>
                  </a:lnTo>
                  <a:lnTo>
                    <a:pt x="315018" y="383661"/>
                  </a:lnTo>
                  <a:lnTo>
                    <a:pt x="317168" y="379144"/>
                  </a:lnTo>
                  <a:lnTo>
                    <a:pt x="319571" y="363182"/>
                  </a:lnTo>
                  <a:lnTo>
                    <a:pt x="319603" y="328792"/>
                  </a:lnTo>
                  <a:lnTo>
                    <a:pt x="314639" y="268991"/>
                  </a:lnTo>
                  <a:lnTo>
                    <a:pt x="306834" y="208793"/>
                  </a:lnTo>
                  <a:lnTo>
                    <a:pt x="300673" y="168972"/>
                  </a:lnTo>
                  <a:lnTo>
                    <a:pt x="289504" y="168794"/>
                  </a:lnTo>
                  <a:lnTo>
                    <a:pt x="277518" y="168421"/>
                  </a:lnTo>
                  <a:lnTo>
                    <a:pt x="264747" y="167853"/>
                  </a:lnTo>
                  <a:lnTo>
                    <a:pt x="237211" y="166235"/>
                  </a:lnTo>
                  <a:lnTo>
                    <a:pt x="245548" y="154673"/>
                  </a:lnTo>
                  <a:lnTo>
                    <a:pt x="257864" y="132908"/>
                  </a:lnTo>
                  <a:lnTo>
                    <a:pt x="266313" y="108024"/>
                  </a:lnTo>
                  <a:lnTo>
                    <a:pt x="270345" y="82330"/>
                  </a:lnTo>
                  <a:lnTo>
                    <a:pt x="270269" y="79171"/>
                  </a:lnTo>
                  <a:lnTo>
                    <a:pt x="265399" y="39848"/>
                  </a:lnTo>
                  <a:lnTo>
                    <a:pt x="243561" y="16244"/>
                  </a:lnTo>
                  <a:lnTo>
                    <a:pt x="270073" y="16244"/>
                  </a:lnTo>
                  <a:lnTo>
                    <a:pt x="272985" y="19876"/>
                  </a:lnTo>
                  <a:lnTo>
                    <a:pt x="279728" y="34438"/>
                  </a:lnTo>
                  <a:lnTo>
                    <a:pt x="284585" y="55084"/>
                  </a:lnTo>
                  <a:lnTo>
                    <a:pt x="285743" y="79171"/>
                  </a:lnTo>
                  <a:lnTo>
                    <a:pt x="282645" y="104460"/>
                  </a:lnTo>
                  <a:lnTo>
                    <a:pt x="275683" y="129356"/>
                  </a:lnTo>
                  <a:lnTo>
                    <a:pt x="265248" y="152267"/>
                  </a:lnTo>
                  <a:lnTo>
                    <a:pt x="276699" y="152784"/>
                  </a:lnTo>
                  <a:lnTo>
                    <a:pt x="287509" y="153144"/>
                  </a:lnTo>
                  <a:lnTo>
                    <a:pt x="297645" y="153344"/>
                  </a:lnTo>
                  <a:lnTo>
                    <a:pt x="313491" y="153380"/>
                  </a:lnTo>
                  <a:lnTo>
                    <a:pt x="314604" y="159823"/>
                  </a:lnTo>
                  <a:lnTo>
                    <a:pt x="325201" y="230067"/>
                  </a:lnTo>
                  <a:lnTo>
                    <a:pt x="330172" y="270761"/>
                  </a:lnTo>
                  <a:lnTo>
                    <a:pt x="335106" y="333559"/>
                  </a:lnTo>
                  <a:lnTo>
                    <a:pt x="334135" y="371274"/>
                  </a:lnTo>
                  <a:lnTo>
                    <a:pt x="329510" y="388378"/>
                  </a:lnTo>
                  <a:close/>
                </a:path>
                <a:path w="335280" h="400050">
                  <a:moveTo>
                    <a:pt x="313491" y="153380"/>
                  </a:moveTo>
                  <a:lnTo>
                    <a:pt x="307070" y="153380"/>
                  </a:lnTo>
                  <a:lnTo>
                    <a:pt x="313487" y="153359"/>
                  </a:lnTo>
                  <a:close/>
                </a:path>
                <a:path w="335280" h="400050">
                  <a:moveTo>
                    <a:pt x="311976" y="400049"/>
                  </a:moveTo>
                  <a:lnTo>
                    <a:pt x="163965" y="400049"/>
                  </a:lnTo>
                  <a:lnTo>
                    <a:pt x="148644" y="398264"/>
                  </a:lnTo>
                  <a:lnTo>
                    <a:pt x="127588" y="393838"/>
                  </a:lnTo>
                  <a:lnTo>
                    <a:pt x="111868" y="388034"/>
                  </a:lnTo>
                  <a:lnTo>
                    <a:pt x="79755" y="377727"/>
                  </a:lnTo>
                  <a:lnTo>
                    <a:pt x="43132" y="371828"/>
                  </a:lnTo>
                  <a:lnTo>
                    <a:pt x="12920" y="369152"/>
                  </a:lnTo>
                  <a:lnTo>
                    <a:pt x="40" y="368513"/>
                  </a:lnTo>
                  <a:lnTo>
                    <a:pt x="444" y="352919"/>
                  </a:lnTo>
                  <a:lnTo>
                    <a:pt x="46480" y="356490"/>
                  </a:lnTo>
                  <a:lnTo>
                    <a:pt x="84514" y="362831"/>
                  </a:lnTo>
                  <a:lnTo>
                    <a:pt x="132724" y="379100"/>
                  </a:lnTo>
                  <a:lnTo>
                    <a:pt x="152475" y="383081"/>
                  </a:lnTo>
                  <a:lnTo>
                    <a:pt x="178125" y="385970"/>
                  </a:lnTo>
                  <a:lnTo>
                    <a:pt x="210078" y="387827"/>
                  </a:lnTo>
                  <a:lnTo>
                    <a:pt x="248813" y="388378"/>
                  </a:lnTo>
                  <a:lnTo>
                    <a:pt x="329510" y="388378"/>
                  </a:lnTo>
                  <a:lnTo>
                    <a:pt x="328929" y="390529"/>
                  </a:lnTo>
                  <a:lnTo>
                    <a:pt x="321156" y="397949"/>
                  </a:lnTo>
                  <a:lnTo>
                    <a:pt x="311976" y="40004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77832" y="8703602"/>
              <a:ext cx="190889" cy="24583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1345375" y="7392060"/>
            <a:ext cx="454501" cy="318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61493" y="8724655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80284" y="8724655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99075" y="8724655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17896" y="8724655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536685" y="8724655"/>
            <a:ext cx="219074" cy="219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942880" y="8724655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261671" y="8724655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580492" y="8724655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899282" y="8724655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218102" y="8724655"/>
            <a:ext cx="219074" cy="219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5026395" y="8674577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345216" y="8674577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664006" y="8674577"/>
            <a:ext cx="219074" cy="219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982827" y="8674577"/>
            <a:ext cx="219074" cy="219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301618" y="8674577"/>
            <a:ext cx="219074" cy="2190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748595" y="8724655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067385" y="8724655"/>
            <a:ext cx="219074" cy="219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386175" y="8724655"/>
            <a:ext cx="219074" cy="2190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704996" y="8724655"/>
            <a:ext cx="219074" cy="2190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023787" y="8724655"/>
            <a:ext cx="219074" cy="219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title"/>
          </p:nvPr>
        </p:nvSpPr>
        <p:spPr>
          <a:xfrm>
            <a:off x="693069" y="446404"/>
            <a:ext cx="108089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15" dirty="0">
                <a:solidFill>
                  <a:srgbClr val="0048CC"/>
                </a:solidFill>
                <a:latin typeface="Trebuchet MS"/>
                <a:cs typeface="Trebuchet MS"/>
              </a:rPr>
              <a:t>Competitive</a:t>
            </a:r>
            <a:r>
              <a:rPr sz="7200" b="1" spc="-235" dirty="0">
                <a:solidFill>
                  <a:srgbClr val="0048CC"/>
                </a:solidFill>
                <a:latin typeface="Trebuchet MS"/>
                <a:cs typeface="Trebuchet MS"/>
              </a:rPr>
              <a:t> </a:t>
            </a:r>
            <a:r>
              <a:rPr sz="7200" b="1" spc="360" dirty="0">
                <a:solidFill>
                  <a:srgbClr val="0048CC"/>
                </a:solidFill>
                <a:latin typeface="Trebuchet MS"/>
                <a:cs typeface="Trebuchet MS"/>
              </a:rPr>
              <a:t>Advantages</a:t>
            </a:r>
            <a:endParaRPr sz="7200">
              <a:latin typeface="Trebuchet MS"/>
              <a:cs typeface="Trebuchet MS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397123" y="4901000"/>
            <a:ext cx="349250" cy="520700"/>
            <a:chOff x="1397123" y="4901000"/>
            <a:chExt cx="349250" cy="520700"/>
          </a:xfrm>
        </p:grpSpPr>
        <p:sp>
          <p:nvSpPr>
            <p:cNvPr id="82" name="object 82"/>
            <p:cNvSpPr/>
            <p:nvPr/>
          </p:nvSpPr>
          <p:spPr>
            <a:xfrm>
              <a:off x="1397114" y="4901005"/>
              <a:ext cx="349250" cy="520700"/>
            </a:xfrm>
            <a:custGeom>
              <a:avLst/>
              <a:gdLst/>
              <a:ahLst/>
              <a:cxnLst/>
              <a:rect l="l" t="t" r="r" b="b"/>
              <a:pathLst>
                <a:path w="349250" h="520700">
                  <a:moveTo>
                    <a:pt x="349250" y="54737"/>
                  </a:moveTo>
                  <a:lnTo>
                    <a:pt x="334289" y="36106"/>
                  </a:lnTo>
                  <a:lnTo>
                    <a:pt x="334289" y="52298"/>
                  </a:lnTo>
                  <a:lnTo>
                    <a:pt x="334289" y="503529"/>
                  </a:lnTo>
                  <a:lnTo>
                    <a:pt x="332232" y="505587"/>
                  </a:lnTo>
                  <a:lnTo>
                    <a:pt x="17018" y="505587"/>
                  </a:lnTo>
                  <a:lnTo>
                    <a:pt x="14960" y="503529"/>
                  </a:lnTo>
                  <a:lnTo>
                    <a:pt x="14960" y="52298"/>
                  </a:lnTo>
                  <a:lnTo>
                    <a:pt x="17018" y="50228"/>
                  </a:lnTo>
                  <a:lnTo>
                    <a:pt x="39141" y="50228"/>
                  </a:lnTo>
                  <a:lnTo>
                    <a:pt x="39141" y="82054"/>
                  </a:lnTo>
                  <a:lnTo>
                    <a:pt x="42494" y="85420"/>
                  </a:lnTo>
                  <a:lnTo>
                    <a:pt x="50761" y="85420"/>
                  </a:lnTo>
                  <a:lnTo>
                    <a:pt x="54114" y="82054"/>
                  </a:lnTo>
                  <a:lnTo>
                    <a:pt x="54114" y="50228"/>
                  </a:lnTo>
                  <a:lnTo>
                    <a:pt x="103593" y="50228"/>
                  </a:lnTo>
                  <a:lnTo>
                    <a:pt x="103593" y="82054"/>
                  </a:lnTo>
                  <a:lnTo>
                    <a:pt x="106934" y="85420"/>
                  </a:lnTo>
                  <a:lnTo>
                    <a:pt x="115201" y="85420"/>
                  </a:lnTo>
                  <a:lnTo>
                    <a:pt x="118554" y="82054"/>
                  </a:lnTo>
                  <a:lnTo>
                    <a:pt x="118554" y="50228"/>
                  </a:lnTo>
                  <a:lnTo>
                    <a:pt x="168021" y="50228"/>
                  </a:lnTo>
                  <a:lnTo>
                    <a:pt x="168021" y="82054"/>
                  </a:lnTo>
                  <a:lnTo>
                    <a:pt x="171373" y="85420"/>
                  </a:lnTo>
                  <a:lnTo>
                    <a:pt x="179641" y="85420"/>
                  </a:lnTo>
                  <a:lnTo>
                    <a:pt x="182981" y="82054"/>
                  </a:lnTo>
                  <a:lnTo>
                    <a:pt x="182981" y="50228"/>
                  </a:lnTo>
                  <a:lnTo>
                    <a:pt x="232460" y="50228"/>
                  </a:lnTo>
                  <a:lnTo>
                    <a:pt x="232460" y="82054"/>
                  </a:lnTo>
                  <a:lnTo>
                    <a:pt x="235813" y="85420"/>
                  </a:lnTo>
                  <a:lnTo>
                    <a:pt x="244068" y="85420"/>
                  </a:lnTo>
                  <a:lnTo>
                    <a:pt x="247421" y="82054"/>
                  </a:lnTo>
                  <a:lnTo>
                    <a:pt x="247421" y="50228"/>
                  </a:lnTo>
                  <a:lnTo>
                    <a:pt x="296887" y="50228"/>
                  </a:lnTo>
                  <a:lnTo>
                    <a:pt x="296887" y="82054"/>
                  </a:lnTo>
                  <a:lnTo>
                    <a:pt x="300240" y="85420"/>
                  </a:lnTo>
                  <a:lnTo>
                    <a:pt x="308508" y="85420"/>
                  </a:lnTo>
                  <a:lnTo>
                    <a:pt x="311848" y="82054"/>
                  </a:lnTo>
                  <a:lnTo>
                    <a:pt x="311848" y="50228"/>
                  </a:lnTo>
                  <a:lnTo>
                    <a:pt x="332232" y="50228"/>
                  </a:lnTo>
                  <a:lnTo>
                    <a:pt x="334289" y="52298"/>
                  </a:lnTo>
                  <a:lnTo>
                    <a:pt x="334289" y="36106"/>
                  </a:lnTo>
                  <a:lnTo>
                    <a:pt x="329806" y="35191"/>
                  </a:lnTo>
                  <a:lnTo>
                    <a:pt x="311848" y="35191"/>
                  </a:lnTo>
                  <a:lnTo>
                    <a:pt x="311848" y="3365"/>
                  </a:lnTo>
                  <a:lnTo>
                    <a:pt x="308508" y="0"/>
                  </a:lnTo>
                  <a:lnTo>
                    <a:pt x="300240" y="0"/>
                  </a:lnTo>
                  <a:lnTo>
                    <a:pt x="296887" y="3365"/>
                  </a:lnTo>
                  <a:lnTo>
                    <a:pt x="296887" y="35191"/>
                  </a:lnTo>
                  <a:lnTo>
                    <a:pt x="247421" y="35191"/>
                  </a:lnTo>
                  <a:lnTo>
                    <a:pt x="247421" y="3365"/>
                  </a:lnTo>
                  <a:lnTo>
                    <a:pt x="244068" y="0"/>
                  </a:lnTo>
                  <a:lnTo>
                    <a:pt x="235813" y="0"/>
                  </a:lnTo>
                  <a:lnTo>
                    <a:pt x="232460" y="3365"/>
                  </a:lnTo>
                  <a:lnTo>
                    <a:pt x="232460" y="35191"/>
                  </a:lnTo>
                  <a:lnTo>
                    <a:pt x="182981" y="35191"/>
                  </a:lnTo>
                  <a:lnTo>
                    <a:pt x="182981" y="3365"/>
                  </a:lnTo>
                  <a:lnTo>
                    <a:pt x="179628" y="0"/>
                  </a:lnTo>
                  <a:lnTo>
                    <a:pt x="171373" y="0"/>
                  </a:lnTo>
                  <a:lnTo>
                    <a:pt x="168021" y="3365"/>
                  </a:lnTo>
                  <a:lnTo>
                    <a:pt x="168021" y="35191"/>
                  </a:lnTo>
                  <a:lnTo>
                    <a:pt x="118554" y="35191"/>
                  </a:lnTo>
                  <a:lnTo>
                    <a:pt x="118554" y="3365"/>
                  </a:lnTo>
                  <a:lnTo>
                    <a:pt x="115201" y="0"/>
                  </a:lnTo>
                  <a:lnTo>
                    <a:pt x="106934" y="0"/>
                  </a:lnTo>
                  <a:lnTo>
                    <a:pt x="103593" y="3365"/>
                  </a:lnTo>
                  <a:lnTo>
                    <a:pt x="103593" y="35191"/>
                  </a:lnTo>
                  <a:lnTo>
                    <a:pt x="54114" y="35191"/>
                  </a:lnTo>
                  <a:lnTo>
                    <a:pt x="54114" y="3365"/>
                  </a:lnTo>
                  <a:lnTo>
                    <a:pt x="50761" y="0"/>
                  </a:lnTo>
                  <a:lnTo>
                    <a:pt x="42494" y="0"/>
                  </a:lnTo>
                  <a:lnTo>
                    <a:pt x="39141" y="3365"/>
                  </a:lnTo>
                  <a:lnTo>
                    <a:pt x="39141" y="35191"/>
                  </a:lnTo>
                  <a:lnTo>
                    <a:pt x="19456" y="35191"/>
                  </a:lnTo>
                  <a:lnTo>
                    <a:pt x="11887" y="36728"/>
                  </a:lnTo>
                  <a:lnTo>
                    <a:pt x="5702" y="40919"/>
                  </a:lnTo>
                  <a:lnTo>
                    <a:pt x="1536" y="47142"/>
                  </a:lnTo>
                  <a:lnTo>
                    <a:pt x="0" y="54737"/>
                  </a:lnTo>
                  <a:lnTo>
                    <a:pt x="0" y="501078"/>
                  </a:lnTo>
                  <a:lnTo>
                    <a:pt x="1536" y="508685"/>
                  </a:lnTo>
                  <a:lnTo>
                    <a:pt x="5702" y="514896"/>
                  </a:lnTo>
                  <a:lnTo>
                    <a:pt x="11887" y="519087"/>
                  </a:lnTo>
                  <a:lnTo>
                    <a:pt x="19456" y="520636"/>
                  </a:lnTo>
                  <a:lnTo>
                    <a:pt x="329806" y="520636"/>
                  </a:lnTo>
                  <a:lnTo>
                    <a:pt x="349250" y="501078"/>
                  </a:lnTo>
                  <a:lnTo>
                    <a:pt x="349250" y="54737"/>
                  </a:lnTo>
                  <a:close/>
                </a:path>
              </a:pathLst>
            </a:custGeom>
            <a:solidFill>
              <a:srgbClr val="8FA6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432852" y="5040210"/>
              <a:ext cx="276751" cy="29681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2433101" y="7317313"/>
            <a:ext cx="8420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75" dirty="0">
                <a:solidFill>
                  <a:srgbClr val="FFFFFF"/>
                </a:solidFill>
                <a:latin typeface="Noto Sans"/>
                <a:cs typeface="Noto Sans"/>
              </a:rPr>
              <a:t>Design</a:t>
            </a:r>
            <a:endParaRPr sz="2100">
              <a:latin typeface="Noto Sans"/>
              <a:cs typeface="Noto San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378175" y="8592446"/>
            <a:ext cx="201422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30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18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Arial"/>
                <a:cs typeface="Arial"/>
              </a:rPr>
              <a:t>compatibility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464604" y="6188783"/>
            <a:ext cx="62420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950" spc="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950" spc="6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950" spc="1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950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9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870136" y="4999911"/>
            <a:ext cx="33528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130" dirty="0">
                <a:solidFill>
                  <a:srgbClr val="181818"/>
                </a:solidFill>
                <a:latin typeface="Arial"/>
                <a:cs typeface="Arial"/>
              </a:rPr>
              <a:t>50</a:t>
            </a:r>
            <a:endParaRPr sz="19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493303" y="6191648"/>
            <a:ext cx="108902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1950" spc="40" dirty="0">
                <a:solidFill>
                  <a:srgbClr val="181818"/>
                </a:solidFill>
                <a:latin typeface="Arial"/>
                <a:cs typeface="Arial"/>
              </a:rPr>
              <a:t>r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70" dirty="0">
                <a:solidFill>
                  <a:srgbClr val="181818"/>
                </a:solidFill>
                <a:latin typeface="Arial"/>
                <a:cs typeface="Arial"/>
              </a:rPr>
              <a:t>m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55" dirty="0">
                <a:solidFill>
                  <a:srgbClr val="181818"/>
                </a:solidFill>
                <a:latin typeface="Arial"/>
                <a:cs typeface="Arial"/>
              </a:rPr>
              <a:t>u</a:t>
            </a:r>
            <a:r>
              <a:rPr sz="1950" spc="170" dirty="0">
                <a:solidFill>
                  <a:srgbClr val="181818"/>
                </a:solidFill>
                <a:latin typeface="Arial"/>
                <a:cs typeface="Arial"/>
              </a:rPr>
              <a:t>m</a:t>
            </a:r>
            <a:endParaRPr sz="195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0467977" y="4999911"/>
            <a:ext cx="33528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130" dirty="0">
                <a:solidFill>
                  <a:srgbClr val="181818"/>
                </a:solidFill>
                <a:latin typeface="Arial"/>
                <a:cs typeface="Arial"/>
              </a:rPr>
              <a:t>55</a:t>
            </a:r>
            <a:endParaRPr sz="195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091144" y="6191648"/>
            <a:ext cx="108902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1950" spc="40" dirty="0">
                <a:solidFill>
                  <a:srgbClr val="181818"/>
                </a:solidFill>
                <a:latin typeface="Arial"/>
                <a:cs typeface="Arial"/>
              </a:rPr>
              <a:t>r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70" dirty="0">
                <a:solidFill>
                  <a:srgbClr val="181818"/>
                </a:solidFill>
                <a:latin typeface="Arial"/>
                <a:cs typeface="Arial"/>
              </a:rPr>
              <a:t>m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55" dirty="0">
                <a:solidFill>
                  <a:srgbClr val="181818"/>
                </a:solidFill>
                <a:latin typeface="Arial"/>
                <a:cs typeface="Arial"/>
              </a:rPr>
              <a:t>u</a:t>
            </a:r>
            <a:r>
              <a:rPr sz="1950" spc="170" dirty="0">
                <a:solidFill>
                  <a:srgbClr val="181818"/>
                </a:solidFill>
                <a:latin typeface="Arial"/>
                <a:cs typeface="Arial"/>
              </a:rPr>
              <a:t>m</a:t>
            </a:r>
            <a:endParaRPr sz="195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3065817" y="4999911"/>
            <a:ext cx="33528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130" dirty="0">
                <a:solidFill>
                  <a:srgbClr val="181818"/>
                </a:solidFill>
                <a:latin typeface="Arial"/>
                <a:cs typeface="Arial"/>
              </a:rPr>
              <a:t>45</a:t>
            </a:r>
            <a:endParaRPr sz="19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2684818" y="6191648"/>
            <a:ext cx="109728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45" dirty="0">
                <a:solidFill>
                  <a:srgbClr val="181818"/>
                </a:solidFill>
                <a:latin typeface="Arial"/>
                <a:cs typeface="Arial"/>
              </a:rPr>
              <a:t>P</a:t>
            </a:r>
            <a:r>
              <a:rPr sz="1950" spc="40" dirty="0">
                <a:solidFill>
                  <a:srgbClr val="181818"/>
                </a:solidFill>
                <a:latin typeface="Arial"/>
                <a:cs typeface="Arial"/>
              </a:rPr>
              <a:t>r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1950" spc="170" dirty="0">
                <a:solidFill>
                  <a:srgbClr val="181818"/>
                </a:solidFill>
                <a:latin typeface="Arial"/>
                <a:cs typeface="Arial"/>
              </a:rPr>
              <a:t>m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sz="1950" spc="155" dirty="0">
                <a:solidFill>
                  <a:srgbClr val="181818"/>
                </a:solidFill>
                <a:latin typeface="Arial"/>
                <a:cs typeface="Arial"/>
              </a:rPr>
              <a:t>u</a:t>
            </a:r>
            <a:r>
              <a:rPr sz="1950" spc="170" dirty="0">
                <a:solidFill>
                  <a:srgbClr val="181818"/>
                </a:solidFill>
                <a:latin typeface="Arial"/>
                <a:cs typeface="Arial"/>
              </a:rPr>
              <a:t>m</a:t>
            </a:r>
            <a:endParaRPr sz="19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5663628" y="4999911"/>
            <a:ext cx="33528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130" dirty="0">
                <a:solidFill>
                  <a:srgbClr val="181818"/>
                </a:solidFill>
                <a:latin typeface="Arial"/>
                <a:cs typeface="Arial"/>
              </a:rPr>
              <a:t>60</a:t>
            </a:r>
            <a:endParaRPr sz="195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5552156" y="6191648"/>
            <a:ext cx="55753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" dirty="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sz="1950" spc="40" dirty="0">
                <a:solidFill>
                  <a:srgbClr val="181818"/>
                </a:solidFill>
                <a:latin typeface="Arial"/>
                <a:cs typeface="Arial"/>
              </a:rPr>
              <a:t>r</a:t>
            </a:r>
            <a:r>
              <a:rPr sz="1950" spc="65" dirty="0">
                <a:solidFill>
                  <a:srgbClr val="181818"/>
                </a:solidFill>
                <a:latin typeface="Arial"/>
                <a:cs typeface="Arial"/>
              </a:rPr>
              <a:t>ee</a:t>
            </a:r>
            <a:endParaRPr sz="195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508239" y="3871381"/>
            <a:ext cx="10591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1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2100" b="1" spc="-145" dirty="0">
                <a:solidFill>
                  <a:srgbClr val="181818"/>
                </a:solidFill>
                <a:latin typeface="Arial"/>
                <a:cs typeface="Arial"/>
              </a:rPr>
              <a:t>R</a:t>
            </a:r>
            <a:r>
              <a:rPr sz="2100" b="1" spc="-70" dirty="0">
                <a:solidFill>
                  <a:srgbClr val="181818"/>
                </a:solidFill>
                <a:latin typeface="Arial"/>
                <a:cs typeface="Arial"/>
              </a:rPr>
              <a:t>.</a:t>
            </a:r>
            <a:r>
              <a:rPr sz="2100" b="1" spc="130" dirty="0">
                <a:solidFill>
                  <a:srgbClr val="181818"/>
                </a:solidFill>
                <a:latin typeface="Arial"/>
                <a:cs typeface="Arial"/>
              </a:rPr>
              <a:t>M</a:t>
            </a:r>
            <a:r>
              <a:rPr sz="2100" b="1" spc="-11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00" b="1" spc="1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endParaRPr sz="21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657034" y="3871381"/>
            <a:ext cx="19570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0" dirty="0">
                <a:solidFill>
                  <a:srgbClr val="181818"/>
                </a:solidFill>
                <a:latin typeface="Arial"/>
                <a:cs typeface="Arial"/>
              </a:rPr>
              <a:t>HEALTHIFY</a:t>
            </a:r>
            <a:r>
              <a:rPr sz="2100" b="1" spc="10" dirty="0">
                <a:solidFill>
                  <a:srgbClr val="181818"/>
                </a:solidFill>
                <a:latin typeface="Arial"/>
                <a:cs typeface="Arial"/>
              </a:rPr>
              <a:t>ME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2919244" y="3871381"/>
            <a:ext cx="6280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140" dirty="0">
                <a:solidFill>
                  <a:srgbClr val="181818"/>
                </a:solidFill>
                <a:latin typeface="Arial"/>
                <a:cs typeface="Arial"/>
              </a:rPr>
              <a:t>1</a:t>
            </a:r>
            <a:r>
              <a:rPr sz="2100" b="1" spc="130" dirty="0">
                <a:solidFill>
                  <a:srgbClr val="181818"/>
                </a:solidFill>
                <a:latin typeface="Arial"/>
                <a:cs typeface="Arial"/>
              </a:rPr>
              <a:t>M</a:t>
            </a:r>
            <a:r>
              <a:rPr sz="2100" b="1" spc="-90" dirty="0">
                <a:solidFill>
                  <a:srgbClr val="181818"/>
                </a:solidFill>
                <a:latin typeface="Arial"/>
                <a:cs typeface="Arial"/>
              </a:rPr>
              <a:t>G</a:t>
            </a:r>
            <a:endParaRPr sz="21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5086823" y="3871381"/>
            <a:ext cx="14884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130" dirty="0">
                <a:solidFill>
                  <a:srgbClr val="181818"/>
                </a:solidFill>
                <a:latin typeface="Arial"/>
                <a:cs typeface="Arial"/>
              </a:rPr>
              <a:t>M</a:t>
            </a:r>
            <a:r>
              <a:rPr sz="2100" b="1" spc="-11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sz="2100" b="1" spc="15" dirty="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sz="2100" b="1" spc="-125" dirty="0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sz="2100" b="1" spc="-10" dirty="0">
                <a:solidFill>
                  <a:srgbClr val="181818"/>
                </a:solidFill>
                <a:latin typeface="Arial"/>
                <a:cs typeface="Arial"/>
              </a:rPr>
              <a:t>C</a:t>
            </a:r>
            <a:r>
              <a:rPr sz="2100" b="1" spc="-100" dirty="0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sz="2100" b="1" spc="-95" dirty="0">
                <a:solidFill>
                  <a:srgbClr val="181818"/>
                </a:solidFill>
                <a:latin typeface="Arial"/>
                <a:cs typeface="Arial"/>
              </a:rPr>
              <a:t>P</a:t>
            </a:r>
            <a:r>
              <a:rPr sz="2100" b="1" spc="-110" dirty="0">
                <a:solidFill>
                  <a:srgbClr val="181818"/>
                </a:solidFill>
                <a:latin typeface="Arial"/>
                <a:cs typeface="Arial"/>
              </a:rPr>
              <a:t>E</a:t>
            </a:r>
            <a:endParaRPr sz="21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523040" y="4987147"/>
            <a:ext cx="10680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45" dirty="0">
                <a:solidFill>
                  <a:srgbClr val="FFFFFF"/>
                </a:solidFill>
                <a:latin typeface="Noto Sans"/>
                <a:cs typeface="Noto Sans"/>
              </a:rPr>
              <a:t>Features</a:t>
            </a:r>
            <a:endParaRPr sz="2100">
              <a:latin typeface="Noto Sans"/>
              <a:cs typeface="Noto Sans"/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829500"/>
            <a:ext cx="14554835" cy="8645525"/>
            <a:chOff x="1028700" y="829500"/>
            <a:chExt cx="14554835" cy="8645525"/>
          </a:xfrm>
        </p:grpSpPr>
        <p:sp>
          <p:nvSpPr>
            <p:cNvPr id="3" name="object 3"/>
            <p:cNvSpPr/>
            <p:nvPr/>
          </p:nvSpPr>
          <p:spPr>
            <a:xfrm>
              <a:off x="1028700" y="829714"/>
              <a:ext cx="4638675" cy="8232140"/>
            </a:xfrm>
            <a:custGeom>
              <a:avLst/>
              <a:gdLst/>
              <a:ahLst/>
              <a:cxnLst/>
              <a:rect l="l" t="t" r="r" b="b"/>
              <a:pathLst>
                <a:path w="4638675" h="8232140">
                  <a:moveTo>
                    <a:pt x="4336719" y="8231920"/>
                  </a:moveTo>
                  <a:lnTo>
                    <a:pt x="301631" y="8231920"/>
                  </a:lnTo>
                  <a:lnTo>
                    <a:pt x="252797" y="8227969"/>
                  </a:lnTo>
                  <a:lnTo>
                    <a:pt x="206438" y="8216533"/>
                  </a:lnTo>
                  <a:lnTo>
                    <a:pt x="163182" y="8198240"/>
                  </a:lnTo>
                  <a:lnTo>
                    <a:pt x="123656" y="8173716"/>
                  </a:lnTo>
                  <a:lnTo>
                    <a:pt x="88488" y="8143588"/>
                  </a:lnTo>
                  <a:lnTo>
                    <a:pt x="58307" y="8108482"/>
                  </a:lnTo>
                  <a:lnTo>
                    <a:pt x="33739" y="8069026"/>
                  </a:lnTo>
                  <a:lnTo>
                    <a:pt x="15413" y="8025847"/>
                  </a:lnTo>
                  <a:lnTo>
                    <a:pt x="3958" y="7979570"/>
                  </a:lnTo>
                  <a:lnTo>
                    <a:pt x="0" y="7930823"/>
                  </a:lnTo>
                  <a:lnTo>
                    <a:pt x="0" y="301096"/>
                  </a:lnTo>
                  <a:lnTo>
                    <a:pt x="3958" y="252349"/>
                  </a:lnTo>
                  <a:lnTo>
                    <a:pt x="15413" y="206072"/>
                  </a:lnTo>
                  <a:lnTo>
                    <a:pt x="33739" y="162893"/>
                  </a:lnTo>
                  <a:lnTo>
                    <a:pt x="58307" y="123437"/>
                  </a:lnTo>
                  <a:lnTo>
                    <a:pt x="88488" y="88331"/>
                  </a:lnTo>
                  <a:lnTo>
                    <a:pt x="123656" y="58203"/>
                  </a:lnTo>
                  <a:lnTo>
                    <a:pt x="163182" y="33679"/>
                  </a:lnTo>
                  <a:lnTo>
                    <a:pt x="206438" y="15386"/>
                  </a:lnTo>
                  <a:lnTo>
                    <a:pt x="252797" y="3951"/>
                  </a:lnTo>
                  <a:lnTo>
                    <a:pt x="301631" y="0"/>
                  </a:lnTo>
                  <a:lnTo>
                    <a:pt x="4336719" y="0"/>
                  </a:lnTo>
                  <a:lnTo>
                    <a:pt x="4385553" y="3951"/>
                  </a:lnTo>
                  <a:lnTo>
                    <a:pt x="4431911" y="15386"/>
                  </a:lnTo>
                  <a:lnTo>
                    <a:pt x="4475168" y="33679"/>
                  </a:lnTo>
                  <a:lnTo>
                    <a:pt x="4514694" y="58203"/>
                  </a:lnTo>
                  <a:lnTo>
                    <a:pt x="4549862" y="88331"/>
                  </a:lnTo>
                  <a:lnTo>
                    <a:pt x="4580043" y="123437"/>
                  </a:lnTo>
                  <a:lnTo>
                    <a:pt x="4604611" y="162893"/>
                  </a:lnTo>
                  <a:lnTo>
                    <a:pt x="4622936" y="206072"/>
                  </a:lnTo>
                  <a:lnTo>
                    <a:pt x="4634392" y="252349"/>
                  </a:lnTo>
                  <a:lnTo>
                    <a:pt x="4638350" y="301096"/>
                  </a:lnTo>
                  <a:lnTo>
                    <a:pt x="4638350" y="7930823"/>
                  </a:lnTo>
                  <a:lnTo>
                    <a:pt x="4634392" y="7979570"/>
                  </a:lnTo>
                  <a:lnTo>
                    <a:pt x="4622936" y="8025847"/>
                  </a:lnTo>
                  <a:lnTo>
                    <a:pt x="4604611" y="8069026"/>
                  </a:lnTo>
                  <a:lnTo>
                    <a:pt x="4580043" y="8108482"/>
                  </a:lnTo>
                  <a:lnTo>
                    <a:pt x="4549862" y="8143588"/>
                  </a:lnTo>
                  <a:lnTo>
                    <a:pt x="4514694" y="8173716"/>
                  </a:lnTo>
                  <a:lnTo>
                    <a:pt x="4475168" y="8198240"/>
                  </a:lnTo>
                  <a:lnTo>
                    <a:pt x="4431911" y="8216533"/>
                  </a:lnTo>
                  <a:lnTo>
                    <a:pt x="4385553" y="8227969"/>
                  </a:lnTo>
                  <a:lnTo>
                    <a:pt x="4336719" y="823192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9853" y="829500"/>
              <a:ext cx="14083665" cy="8645525"/>
            </a:xfrm>
            <a:custGeom>
              <a:avLst/>
              <a:gdLst/>
              <a:ahLst/>
              <a:cxnLst/>
              <a:rect l="l" t="t" r="r" b="b"/>
              <a:pathLst>
                <a:path w="14083665" h="8645525">
                  <a:moveTo>
                    <a:pt x="13782256" y="8645153"/>
                  </a:moveTo>
                  <a:lnTo>
                    <a:pt x="301027" y="8645153"/>
                  </a:lnTo>
                  <a:lnTo>
                    <a:pt x="252292" y="8641195"/>
                  </a:lnTo>
                  <a:lnTo>
                    <a:pt x="206025" y="8629739"/>
                  </a:lnTo>
                  <a:lnTo>
                    <a:pt x="162856" y="8611413"/>
                  </a:lnTo>
                  <a:lnTo>
                    <a:pt x="123409" y="8586846"/>
                  </a:lnTo>
                  <a:lnTo>
                    <a:pt x="88311" y="8556664"/>
                  </a:lnTo>
                  <a:lnTo>
                    <a:pt x="58190" y="8521496"/>
                  </a:lnTo>
                  <a:lnTo>
                    <a:pt x="33672" y="8481970"/>
                  </a:lnTo>
                  <a:lnTo>
                    <a:pt x="15383" y="8438714"/>
                  </a:lnTo>
                  <a:lnTo>
                    <a:pt x="3950" y="8392355"/>
                  </a:lnTo>
                  <a:lnTo>
                    <a:pt x="0" y="8343522"/>
                  </a:lnTo>
                  <a:lnTo>
                    <a:pt x="0" y="301631"/>
                  </a:lnTo>
                  <a:lnTo>
                    <a:pt x="3950" y="252797"/>
                  </a:lnTo>
                  <a:lnTo>
                    <a:pt x="15383" y="206438"/>
                  </a:lnTo>
                  <a:lnTo>
                    <a:pt x="33672" y="163182"/>
                  </a:lnTo>
                  <a:lnTo>
                    <a:pt x="58190" y="123656"/>
                  </a:lnTo>
                  <a:lnTo>
                    <a:pt x="88311" y="88488"/>
                  </a:lnTo>
                  <a:lnTo>
                    <a:pt x="123409" y="58307"/>
                  </a:lnTo>
                  <a:lnTo>
                    <a:pt x="162856" y="33739"/>
                  </a:lnTo>
                  <a:lnTo>
                    <a:pt x="206025" y="15413"/>
                  </a:lnTo>
                  <a:lnTo>
                    <a:pt x="252292" y="3958"/>
                  </a:lnTo>
                  <a:lnTo>
                    <a:pt x="301027" y="0"/>
                  </a:lnTo>
                  <a:lnTo>
                    <a:pt x="13782256" y="0"/>
                  </a:lnTo>
                  <a:lnTo>
                    <a:pt x="13830992" y="3958"/>
                  </a:lnTo>
                  <a:lnTo>
                    <a:pt x="13877258" y="15413"/>
                  </a:lnTo>
                  <a:lnTo>
                    <a:pt x="13920428" y="33739"/>
                  </a:lnTo>
                  <a:lnTo>
                    <a:pt x="13959875" y="58307"/>
                  </a:lnTo>
                  <a:lnTo>
                    <a:pt x="13994972" y="88488"/>
                  </a:lnTo>
                  <a:lnTo>
                    <a:pt x="14025093" y="123656"/>
                  </a:lnTo>
                  <a:lnTo>
                    <a:pt x="14049612" y="163182"/>
                  </a:lnTo>
                  <a:lnTo>
                    <a:pt x="14067901" y="206438"/>
                  </a:lnTo>
                  <a:lnTo>
                    <a:pt x="14079334" y="252797"/>
                  </a:lnTo>
                  <a:lnTo>
                    <a:pt x="14083284" y="301631"/>
                  </a:lnTo>
                  <a:lnTo>
                    <a:pt x="14083284" y="8343522"/>
                  </a:lnTo>
                  <a:lnTo>
                    <a:pt x="14079334" y="8392355"/>
                  </a:lnTo>
                  <a:lnTo>
                    <a:pt x="14067901" y="8438714"/>
                  </a:lnTo>
                  <a:lnTo>
                    <a:pt x="14049612" y="8481970"/>
                  </a:lnTo>
                  <a:lnTo>
                    <a:pt x="14025093" y="8521496"/>
                  </a:lnTo>
                  <a:lnTo>
                    <a:pt x="13994972" y="8556664"/>
                  </a:lnTo>
                  <a:lnTo>
                    <a:pt x="13959875" y="8586846"/>
                  </a:lnTo>
                  <a:lnTo>
                    <a:pt x="13920428" y="8611413"/>
                  </a:lnTo>
                  <a:lnTo>
                    <a:pt x="13877258" y="8629739"/>
                  </a:lnTo>
                  <a:lnTo>
                    <a:pt x="13830992" y="8641195"/>
                  </a:lnTo>
                  <a:lnTo>
                    <a:pt x="13782256" y="86451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5807" y="1704839"/>
            <a:ext cx="309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40" dirty="0">
                <a:solidFill>
                  <a:srgbClr val="74C7FA"/>
                </a:solidFill>
                <a:latin typeface="Times New Roman"/>
                <a:cs typeface="Times New Roman"/>
              </a:rPr>
              <a:t>Advantage</a:t>
            </a:r>
            <a:r>
              <a:rPr sz="3600" spc="3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-15" dirty="0">
                <a:solidFill>
                  <a:srgbClr val="74C7FA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5807" y="2282434"/>
            <a:ext cx="11661140" cy="6026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4815">
              <a:lnSpc>
                <a:spcPct val="114900"/>
              </a:lnSpc>
              <a:spcBef>
                <a:spcPts val="100"/>
              </a:spcBef>
            </a:pPr>
            <a:r>
              <a:rPr sz="2800" spc="-110" dirty="0">
                <a:latin typeface="Verdana"/>
                <a:cs typeface="Verdana"/>
              </a:rPr>
              <a:t>The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landscape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10" dirty="0">
                <a:latin typeface="Verdana"/>
                <a:cs typeface="Verdana"/>
              </a:rPr>
              <a:t>differentiates</a:t>
            </a:r>
            <a:r>
              <a:rPr sz="2800" spc="-245" dirty="0">
                <a:latin typeface="Verdana"/>
                <a:cs typeface="Verdana"/>
              </a:rPr>
              <a:t> </a:t>
            </a:r>
            <a:r>
              <a:rPr sz="2800" spc="-150" dirty="0">
                <a:latin typeface="Verdana"/>
                <a:cs typeface="Verdana"/>
              </a:rPr>
              <a:t>our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product</a:t>
            </a:r>
            <a:r>
              <a:rPr sz="2800" spc="-245" dirty="0">
                <a:latin typeface="Verdana"/>
                <a:cs typeface="Verdana"/>
              </a:rPr>
              <a:t> </a:t>
            </a:r>
            <a:r>
              <a:rPr sz="2800" spc="-150" dirty="0">
                <a:latin typeface="Verdana"/>
                <a:cs typeface="Verdana"/>
              </a:rPr>
              <a:t>from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25" dirty="0">
                <a:latin typeface="Verdana"/>
                <a:cs typeface="Verdana"/>
              </a:rPr>
              <a:t>similar</a:t>
            </a:r>
            <a:r>
              <a:rPr sz="2800" spc="-245" dirty="0">
                <a:latin typeface="Verdana"/>
                <a:cs typeface="Verdana"/>
              </a:rPr>
              <a:t> </a:t>
            </a:r>
            <a:r>
              <a:rPr sz="2800" spc="-120" dirty="0">
                <a:latin typeface="Verdana"/>
                <a:cs typeface="Verdana"/>
              </a:rPr>
              <a:t>ones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25" dirty="0">
                <a:latin typeface="Verdana"/>
                <a:cs typeface="Verdana"/>
              </a:rPr>
              <a:t>in</a:t>
            </a:r>
            <a:r>
              <a:rPr sz="2800" spc="-245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design,  </a:t>
            </a:r>
            <a:r>
              <a:rPr sz="2800" spc="-155" dirty="0">
                <a:latin typeface="Verdana"/>
                <a:cs typeface="Verdana"/>
              </a:rPr>
              <a:t>services, </a:t>
            </a:r>
            <a:r>
              <a:rPr sz="2800" spc="-70" dirty="0">
                <a:latin typeface="Verdana"/>
                <a:cs typeface="Verdana"/>
              </a:rPr>
              <a:t>and </a:t>
            </a:r>
            <a:r>
              <a:rPr sz="2800" spc="-145" dirty="0">
                <a:latin typeface="Verdana"/>
                <a:cs typeface="Verdana"/>
              </a:rPr>
              <a:t>user</a:t>
            </a:r>
            <a:r>
              <a:rPr sz="2800" spc="-545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compatibility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640" dirty="0">
                <a:solidFill>
                  <a:srgbClr val="74C7FA"/>
                </a:solidFill>
                <a:latin typeface="Times New Roman"/>
                <a:cs typeface="Times New Roman"/>
              </a:rPr>
              <a:t>Advantage</a:t>
            </a:r>
            <a:r>
              <a:rPr sz="3600" spc="9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370" dirty="0">
                <a:solidFill>
                  <a:srgbClr val="74C7FA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  <a:p>
            <a:pPr marL="12700" marR="85725">
              <a:lnSpc>
                <a:spcPct val="114900"/>
              </a:lnSpc>
              <a:spcBef>
                <a:spcPts val="225"/>
              </a:spcBef>
            </a:pPr>
            <a:r>
              <a:rPr sz="2800" spc="-110" dirty="0">
                <a:latin typeface="Verdana"/>
                <a:cs typeface="Verdana"/>
              </a:rPr>
              <a:t>The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wider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10" dirty="0">
                <a:latin typeface="Verdana"/>
                <a:cs typeface="Verdana"/>
              </a:rPr>
              <a:t>range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of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product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features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and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their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easy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80" dirty="0">
                <a:latin typeface="Verdana"/>
                <a:cs typeface="Verdana"/>
              </a:rPr>
              <a:t>access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is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the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30" dirty="0">
                <a:latin typeface="Verdana"/>
                <a:cs typeface="Verdana"/>
              </a:rPr>
              <a:t>upper  </a:t>
            </a:r>
            <a:r>
              <a:rPr sz="2800" spc="-90" dirty="0">
                <a:latin typeface="Verdana"/>
                <a:cs typeface="Verdana"/>
              </a:rPr>
              <a:t>hand</a:t>
            </a:r>
            <a:r>
              <a:rPr sz="2800" spc="-26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of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50" dirty="0">
                <a:latin typeface="Verdana"/>
                <a:cs typeface="Verdana"/>
              </a:rPr>
              <a:t>our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product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55" dirty="0">
                <a:latin typeface="Verdana"/>
                <a:cs typeface="Verdana"/>
              </a:rPr>
              <a:t>over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50" dirty="0">
                <a:latin typeface="Verdana"/>
                <a:cs typeface="Verdana"/>
              </a:rPr>
              <a:t>our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50" dirty="0">
                <a:latin typeface="Verdana"/>
                <a:cs typeface="Verdana"/>
              </a:rPr>
              <a:t>competitors.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945"/>
              </a:spcBef>
            </a:pPr>
            <a:r>
              <a:rPr sz="3600" spc="640" dirty="0">
                <a:solidFill>
                  <a:srgbClr val="74C7FA"/>
                </a:solidFill>
                <a:latin typeface="Times New Roman"/>
                <a:cs typeface="Times New Roman"/>
              </a:rPr>
              <a:t>Advantage</a:t>
            </a:r>
            <a:r>
              <a:rPr sz="3600" spc="9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215" dirty="0">
                <a:solidFill>
                  <a:srgbClr val="74C7FA"/>
                </a:solidFill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00" spc="-55" dirty="0">
                <a:latin typeface="Verdana"/>
                <a:cs typeface="Verdana"/>
              </a:rPr>
              <a:t>Adaptable</a:t>
            </a:r>
            <a:r>
              <a:rPr sz="2800" spc="-260" dirty="0">
                <a:latin typeface="Verdana"/>
                <a:cs typeface="Verdana"/>
              </a:rPr>
              <a:t> </a:t>
            </a:r>
            <a:r>
              <a:rPr sz="2800" spc="-120" dirty="0">
                <a:latin typeface="Verdana"/>
                <a:cs typeface="Verdana"/>
              </a:rPr>
              <a:t>technology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00" dirty="0">
                <a:latin typeface="Verdana"/>
                <a:cs typeface="Verdana"/>
              </a:rPr>
              <a:t>suitable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10" dirty="0">
                <a:latin typeface="Verdana"/>
                <a:cs typeface="Verdana"/>
              </a:rPr>
              <a:t>for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future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advancements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640" dirty="0">
                <a:solidFill>
                  <a:srgbClr val="74C7FA"/>
                </a:solidFill>
                <a:latin typeface="Times New Roman"/>
                <a:cs typeface="Times New Roman"/>
              </a:rPr>
              <a:t>Advantage</a:t>
            </a:r>
            <a:r>
              <a:rPr sz="3600" spc="9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730" dirty="0">
                <a:solidFill>
                  <a:srgbClr val="74C7FA"/>
                </a:solidFill>
                <a:latin typeface="Times New Roman"/>
                <a:cs typeface="Times New Roman"/>
              </a:rPr>
              <a:t>4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800" spc="140" dirty="0">
                <a:latin typeface="Verdana"/>
                <a:cs typeface="Verdana"/>
              </a:rPr>
              <a:t>A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large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65" dirty="0">
                <a:latin typeface="Verdana"/>
                <a:cs typeface="Verdana"/>
              </a:rPr>
              <a:t>number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of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50" dirty="0">
                <a:latin typeface="Verdana"/>
                <a:cs typeface="Verdana"/>
              </a:rPr>
              <a:t>competitors,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30" dirty="0">
                <a:latin typeface="Verdana"/>
                <a:cs typeface="Verdana"/>
              </a:rPr>
              <a:t>hence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80" dirty="0">
                <a:latin typeface="Verdana"/>
                <a:cs typeface="Verdana"/>
              </a:rPr>
              <a:t>more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provisions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10" dirty="0">
                <a:latin typeface="Verdana"/>
                <a:cs typeface="Verdana"/>
              </a:rPr>
              <a:t>for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60" dirty="0">
                <a:latin typeface="Verdana"/>
                <a:cs typeface="Verdana"/>
              </a:rPr>
              <a:t>improvement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4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254757" y="352664"/>
            <a:ext cx="10346690" cy="2916555"/>
            <a:chOff x="7254757" y="352664"/>
            <a:chExt cx="10346690" cy="2916555"/>
          </a:xfrm>
        </p:grpSpPr>
        <p:sp>
          <p:nvSpPr>
            <p:cNvPr id="4" name="object 4"/>
            <p:cNvSpPr/>
            <p:nvPr/>
          </p:nvSpPr>
          <p:spPr>
            <a:xfrm>
              <a:off x="15945432" y="352664"/>
              <a:ext cx="1656080" cy="1571625"/>
            </a:xfrm>
            <a:custGeom>
              <a:avLst/>
              <a:gdLst/>
              <a:ahLst/>
              <a:cxnLst/>
              <a:rect l="l" t="t" r="r" b="b"/>
              <a:pathLst>
                <a:path w="1656080" h="1571625">
                  <a:moveTo>
                    <a:pt x="31647" y="64170"/>
                  </a:moveTo>
                  <a:lnTo>
                    <a:pt x="19397" y="61649"/>
                  </a:lnTo>
                  <a:lnTo>
                    <a:pt x="9330" y="54799"/>
                  </a:lnTo>
                  <a:lnTo>
                    <a:pt x="2510" y="44688"/>
                  </a:lnTo>
                  <a:lnTo>
                    <a:pt x="0" y="32384"/>
                  </a:lnTo>
                  <a:lnTo>
                    <a:pt x="2510" y="20081"/>
                  </a:lnTo>
                  <a:lnTo>
                    <a:pt x="9330" y="9970"/>
                  </a:lnTo>
                  <a:lnTo>
                    <a:pt x="19397" y="3120"/>
                  </a:lnTo>
                  <a:lnTo>
                    <a:pt x="31647" y="599"/>
                  </a:lnTo>
                  <a:lnTo>
                    <a:pt x="44149" y="3120"/>
                  </a:lnTo>
                  <a:lnTo>
                    <a:pt x="54188" y="9970"/>
                  </a:lnTo>
                  <a:lnTo>
                    <a:pt x="60869" y="20081"/>
                  </a:lnTo>
                  <a:lnTo>
                    <a:pt x="63294" y="32384"/>
                  </a:lnTo>
                  <a:lnTo>
                    <a:pt x="60785" y="44688"/>
                  </a:lnTo>
                  <a:lnTo>
                    <a:pt x="53964" y="54799"/>
                  </a:lnTo>
                  <a:lnTo>
                    <a:pt x="43897" y="61649"/>
                  </a:lnTo>
                  <a:lnTo>
                    <a:pt x="31647" y="64170"/>
                  </a:lnTo>
                  <a:close/>
                </a:path>
                <a:path w="1656080" h="1571625">
                  <a:moveTo>
                    <a:pt x="429925" y="63570"/>
                  </a:moveTo>
                  <a:lnTo>
                    <a:pt x="417675" y="61049"/>
                  </a:lnTo>
                  <a:lnTo>
                    <a:pt x="407608" y="54199"/>
                  </a:lnTo>
                  <a:lnTo>
                    <a:pt x="400788" y="44088"/>
                  </a:lnTo>
                  <a:lnTo>
                    <a:pt x="398278" y="31785"/>
                  </a:lnTo>
                  <a:lnTo>
                    <a:pt x="400788" y="19481"/>
                  </a:lnTo>
                  <a:lnTo>
                    <a:pt x="407608" y="9370"/>
                  </a:lnTo>
                  <a:lnTo>
                    <a:pt x="417675" y="2520"/>
                  </a:lnTo>
                  <a:lnTo>
                    <a:pt x="429925" y="0"/>
                  </a:lnTo>
                  <a:lnTo>
                    <a:pt x="442175" y="2520"/>
                  </a:lnTo>
                  <a:lnTo>
                    <a:pt x="452242" y="9370"/>
                  </a:lnTo>
                  <a:lnTo>
                    <a:pt x="459063" y="19481"/>
                  </a:lnTo>
                  <a:lnTo>
                    <a:pt x="461572" y="31785"/>
                  </a:lnTo>
                  <a:lnTo>
                    <a:pt x="459063" y="44088"/>
                  </a:lnTo>
                  <a:lnTo>
                    <a:pt x="452242" y="54199"/>
                  </a:lnTo>
                  <a:lnTo>
                    <a:pt x="442175" y="61049"/>
                  </a:lnTo>
                  <a:lnTo>
                    <a:pt x="429925" y="63570"/>
                  </a:lnTo>
                  <a:close/>
                </a:path>
                <a:path w="1656080" h="1571625">
                  <a:moveTo>
                    <a:pt x="827606" y="63570"/>
                  </a:moveTo>
                  <a:lnTo>
                    <a:pt x="815356" y="61049"/>
                  </a:lnTo>
                  <a:lnTo>
                    <a:pt x="805289" y="54199"/>
                  </a:lnTo>
                  <a:lnTo>
                    <a:pt x="798469" y="44088"/>
                  </a:lnTo>
                  <a:lnTo>
                    <a:pt x="795959" y="31785"/>
                  </a:lnTo>
                  <a:lnTo>
                    <a:pt x="798469" y="19481"/>
                  </a:lnTo>
                  <a:lnTo>
                    <a:pt x="805289" y="9370"/>
                  </a:lnTo>
                  <a:lnTo>
                    <a:pt x="815356" y="2520"/>
                  </a:lnTo>
                  <a:lnTo>
                    <a:pt x="827606" y="0"/>
                  </a:lnTo>
                  <a:lnTo>
                    <a:pt x="840108" y="2520"/>
                  </a:lnTo>
                  <a:lnTo>
                    <a:pt x="850147" y="9370"/>
                  </a:lnTo>
                  <a:lnTo>
                    <a:pt x="856828" y="19481"/>
                  </a:lnTo>
                  <a:lnTo>
                    <a:pt x="859253" y="31785"/>
                  </a:lnTo>
                  <a:lnTo>
                    <a:pt x="856744" y="44088"/>
                  </a:lnTo>
                  <a:lnTo>
                    <a:pt x="849923" y="54199"/>
                  </a:lnTo>
                  <a:lnTo>
                    <a:pt x="839856" y="61049"/>
                  </a:lnTo>
                  <a:lnTo>
                    <a:pt x="827606" y="63570"/>
                  </a:lnTo>
                  <a:close/>
                </a:path>
                <a:path w="1656080" h="1571625">
                  <a:moveTo>
                    <a:pt x="1225884" y="63570"/>
                  </a:moveTo>
                  <a:lnTo>
                    <a:pt x="1213634" y="61049"/>
                  </a:lnTo>
                  <a:lnTo>
                    <a:pt x="1203567" y="54199"/>
                  </a:lnTo>
                  <a:lnTo>
                    <a:pt x="1196747" y="44088"/>
                  </a:lnTo>
                  <a:lnTo>
                    <a:pt x="1194237" y="31785"/>
                  </a:lnTo>
                  <a:lnTo>
                    <a:pt x="1196747" y="19481"/>
                  </a:lnTo>
                  <a:lnTo>
                    <a:pt x="1203567" y="9370"/>
                  </a:lnTo>
                  <a:lnTo>
                    <a:pt x="1213634" y="2520"/>
                  </a:lnTo>
                  <a:lnTo>
                    <a:pt x="1225884" y="0"/>
                  </a:lnTo>
                  <a:lnTo>
                    <a:pt x="1238134" y="2520"/>
                  </a:lnTo>
                  <a:lnTo>
                    <a:pt x="1248201" y="9370"/>
                  </a:lnTo>
                  <a:lnTo>
                    <a:pt x="1255022" y="19481"/>
                  </a:lnTo>
                  <a:lnTo>
                    <a:pt x="1257531" y="31785"/>
                  </a:lnTo>
                  <a:lnTo>
                    <a:pt x="1255022" y="44088"/>
                  </a:lnTo>
                  <a:lnTo>
                    <a:pt x="1248201" y="54199"/>
                  </a:lnTo>
                  <a:lnTo>
                    <a:pt x="1238134" y="61049"/>
                  </a:lnTo>
                  <a:lnTo>
                    <a:pt x="1225884" y="63570"/>
                  </a:lnTo>
                  <a:close/>
                </a:path>
                <a:path w="1656080" h="1571625">
                  <a:moveTo>
                    <a:pt x="1623565" y="64170"/>
                  </a:moveTo>
                  <a:lnTo>
                    <a:pt x="1611315" y="61649"/>
                  </a:lnTo>
                  <a:lnTo>
                    <a:pt x="1601248" y="54799"/>
                  </a:lnTo>
                  <a:lnTo>
                    <a:pt x="1594427" y="44688"/>
                  </a:lnTo>
                  <a:lnTo>
                    <a:pt x="1591918" y="32384"/>
                  </a:lnTo>
                  <a:lnTo>
                    <a:pt x="1594427" y="20081"/>
                  </a:lnTo>
                  <a:lnTo>
                    <a:pt x="1601248" y="9970"/>
                  </a:lnTo>
                  <a:lnTo>
                    <a:pt x="1611315" y="3120"/>
                  </a:lnTo>
                  <a:lnTo>
                    <a:pt x="1623565" y="599"/>
                  </a:lnTo>
                  <a:lnTo>
                    <a:pt x="1635815" y="3120"/>
                  </a:lnTo>
                  <a:lnTo>
                    <a:pt x="1645882" y="9970"/>
                  </a:lnTo>
                  <a:lnTo>
                    <a:pt x="1652702" y="20081"/>
                  </a:lnTo>
                  <a:lnTo>
                    <a:pt x="1655212" y="32384"/>
                  </a:lnTo>
                  <a:lnTo>
                    <a:pt x="1652702" y="44688"/>
                  </a:lnTo>
                  <a:lnTo>
                    <a:pt x="1645882" y="54799"/>
                  </a:lnTo>
                  <a:lnTo>
                    <a:pt x="1635815" y="61649"/>
                  </a:lnTo>
                  <a:lnTo>
                    <a:pt x="1623565" y="64170"/>
                  </a:lnTo>
                  <a:close/>
                </a:path>
                <a:path w="1656080" h="1571625">
                  <a:moveTo>
                    <a:pt x="31647" y="432399"/>
                  </a:moveTo>
                  <a:lnTo>
                    <a:pt x="19397" y="429878"/>
                  </a:lnTo>
                  <a:lnTo>
                    <a:pt x="9330" y="423028"/>
                  </a:lnTo>
                  <a:lnTo>
                    <a:pt x="2510" y="412917"/>
                  </a:lnTo>
                  <a:lnTo>
                    <a:pt x="0" y="400613"/>
                  </a:lnTo>
                  <a:lnTo>
                    <a:pt x="2510" y="388310"/>
                  </a:lnTo>
                  <a:lnTo>
                    <a:pt x="9330" y="378199"/>
                  </a:lnTo>
                  <a:lnTo>
                    <a:pt x="19397" y="371349"/>
                  </a:lnTo>
                  <a:lnTo>
                    <a:pt x="31647" y="368828"/>
                  </a:lnTo>
                  <a:lnTo>
                    <a:pt x="44233" y="371349"/>
                  </a:lnTo>
                  <a:lnTo>
                    <a:pt x="54412" y="378199"/>
                  </a:lnTo>
                  <a:lnTo>
                    <a:pt x="61121" y="388310"/>
                  </a:lnTo>
                  <a:lnTo>
                    <a:pt x="63294" y="400613"/>
                  </a:lnTo>
                  <a:lnTo>
                    <a:pt x="60785" y="412917"/>
                  </a:lnTo>
                  <a:lnTo>
                    <a:pt x="53964" y="423028"/>
                  </a:lnTo>
                  <a:lnTo>
                    <a:pt x="43897" y="429878"/>
                  </a:lnTo>
                  <a:lnTo>
                    <a:pt x="31647" y="432399"/>
                  </a:lnTo>
                  <a:close/>
                </a:path>
                <a:path w="1656080" h="1571625">
                  <a:moveTo>
                    <a:pt x="429925" y="432399"/>
                  </a:moveTo>
                  <a:lnTo>
                    <a:pt x="417675" y="429878"/>
                  </a:lnTo>
                  <a:lnTo>
                    <a:pt x="407608" y="423028"/>
                  </a:lnTo>
                  <a:lnTo>
                    <a:pt x="400788" y="412917"/>
                  </a:lnTo>
                  <a:lnTo>
                    <a:pt x="398278" y="400613"/>
                  </a:lnTo>
                  <a:lnTo>
                    <a:pt x="400788" y="388310"/>
                  </a:lnTo>
                  <a:lnTo>
                    <a:pt x="407608" y="378199"/>
                  </a:lnTo>
                  <a:lnTo>
                    <a:pt x="417675" y="371349"/>
                  </a:lnTo>
                  <a:lnTo>
                    <a:pt x="429925" y="368828"/>
                  </a:lnTo>
                  <a:lnTo>
                    <a:pt x="442175" y="371349"/>
                  </a:lnTo>
                  <a:lnTo>
                    <a:pt x="452242" y="378199"/>
                  </a:lnTo>
                  <a:lnTo>
                    <a:pt x="459063" y="388310"/>
                  </a:lnTo>
                  <a:lnTo>
                    <a:pt x="461572" y="400613"/>
                  </a:lnTo>
                  <a:lnTo>
                    <a:pt x="459063" y="412917"/>
                  </a:lnTo>
                  <a:lnTo>
                    <a:pt x="452242" y="423028"/>
                  </a:lnTo>
                  <a:lnTo>
                    <a:pt x="442175" y="429878"/>
                  </a:lnTo>
                  <a:lnTo>
                    <a:pt x="429925" y="432399"/>
                  </a:lnTo>
                  <a:close/>
                </a:path>
                <a:path w="1656080" h="1571625">
                  <a:moveTo>
                    <a:pt x="827606" y="432399"/>
                  </a:moveTo>
                  <a:lnTo>
                    <a:pt x="815356" y="429878"/>
                  </a:lnTo>
                  <a:lnTo>
                    <a:pt x="805289" y="423028"/>
                  </a:lnTo>
                  <a:lnTo>
                    <a:pt x="798469" y="412917"/>
                  </a:lnTo>
                  <a:lnTo>
                    <a:pt x="795959" y="400613"/>
                  </a:lnTo>
                  <a:lnTo>
                    <a:pt x="798469" y="388310"/>
                  </a:lnTo>
                  <a:lnTo>
                    <a:pt x="805289" y="378199"/>
                  </a:lnTo>
                  <a:lnTo>
                    <a:pt x="815356" y="371349"/>
                  </a:lnTo>
                  <a:lnTo>
                    <a:pt x="827606" y="368828"/>
                  </a:lnTo>
                  <a:lnTo>
                    <a:pt x="840192" y="371349"/>
                  </a:lnTo>
                  <a:lnTo>
                    <a:pt x="850371" y="378199"/>
                  </a:lnTo>
                  <a:lnTo>
                    <a:pt x="857079" y="388310"/>
                  </a:lnTo>
                  <a:lnTo>
                    <a:pt x="859253" y="400613"/>
                  </a:lnTo>
                  <a:lnTo>
                    <a:pt x="856744" y="412917"/>
                  </a:lnTo>
                  <a:lnTo>
                    <a:pt x="849923" y="423028"/>
                  </a:lnTo>
                  <a:lnTo>
                    <a:pt x="839856" y="429878"/>
                  </a:lnTo>
                  <a:lnTo>
                    <a:pt x="827606" y="432399"/>
                  </a:lnTo>
                  <a:close/>
                </a:path>
                <a:path w="1656080" h="1571625">
                  <a:moveTo>
                    <a:pt x="1225884" y="432399"/>
                  </a:moveTo>
                  <a:lnTo>
                    <a:pt x="1213634" y="429878"/>
                  </a:lnTo>
                  <a:lnTo>
                    <a:pt x="1203567" y="423028"/>
                  </a:lnTo>
                  <a:lnTo>
                    <a:pt x="1196747" y="412917"/>
                  </a:lnTo>
                  <a:lnTo>
                    <a:pt x="1194237" y="400613"/>
                  </a:lnTo>
                  <a:lnTo>
                    <a:pt x="1196747" y="388310"/>
                  </a:lnTo>
                  <a:lnTo>
                    <a:pt x="1203567" y="378199"/>
                  </a:lnTo>
                  <a:lnTo>
                    <a:pt x="1213634" y="371349"/>
                  </a:lnTo>
                  <a:lnTo>
                    <a:pt x="1225884" y="368828"/>
                  </a:lnTo>
                  <a:lnTo>
                    <a:pt x="1238386" y="371349"/>
                  </a:lnTo>
                  <a:lnTo>
                    <a:pt x="1248425" y="378199"/>
                  </a:lnTo>
                  <a:lnTo>
                    <a:pt x="1255106" y="388310"/>
                  </a:lnTo>
                  <a:lnTo>
                    <a:pt x="1257531" y="400613"/>
                  </a:lnTo>
                  <a:lnTo>
                    <a:pt x="1255022" y="412917"/>
                  </a:lnTo>
                  <a:lnTo>
                    <a:pt x="1248201" y="423028"/>
                  </a:lnTo>
                  <a:lnTo>
                    <a:pt x="1238134" y="429878"/>
                  </a:lnTo>
                  <a:lnTo>
                    <a:pt x="1225884" y="432399"/>
                  </a:lnTo>
                  <a:close/>
                </a:path>
                <a:path w="1656080" h="1571625">
                  <a:moveTo>
                    <a:pt x="1624162" y="432399"/>
                  </a:moveTo>
                  <a:lnTo>
                    <a:pt x="1611912" y="429878"/>
                  </a:lnTo>
                  <a:lnTo>
                    <a:pt x="1601845" y="423028"/>
                  </a:lnTo>
                  <a:lnTo>
                    <a:pt x="1595025" y="412917"/>
                  </a:lnTo>
                  <a:lnTo>
                    <a:pt x="1592515" y="400613"/>
                  </a:lnTo>
                  <a:lnTo>
                    <a:pt x="1595025" y="388310"/>
                  </a:lnTo>
                  <a:lnTo>
                    <a:pt x="1601845" y="378199"/>
                  </a:lnTo>
                  <a:lnTo>
                    <a:pt x="1611912" y="371349"/>
                  </a:lnTo>
                  <a:lnTo>
                    <a:pt x="1624162" y="368828"/>
                  </a:lnTo>
                  <a:lnTo>
                    <a:pt x="1636412" y="371349"/>
                  </a:lnTo>
                  <a:lnTo>
                    <a:pt x="1646479" y="378199"/>
                  </a:lnTo>
                  <a:lnTo>
                    <a:pt x="1653300" y="388310"/>
                  </a:lnTo>
                  <a:lnTo>
                    <a:pt x="1655809" y="400613"/>
                  </a:lnTo>
                  <a:lnTo>
                    <a:pt x="1653300" y="412917"/>
                  </a:lnTo>
                  <a:lnTo>
                    <a:pt x="1646479" y="423028"/>
                  </a:lnTo>
                  <a:lnTo>
                    <a:pt x="1636412" y="429878"/>
                  </a:lnTo>
                  <a:lnTo>
                    <a:pt x="1624162" y="432399"/>
                  </a:lnTo>
                  <a:close/>
                </a:path>
                <a:path w="1656080" h="1571625">
                  <a:moveTo>
                    <a:pt x="31647" y="812022"/>
                  </a:moveTo>
                  <a:lnTo>
                    <a:pt x="19396" y="809502"/>
                  </a:lnTo>
                  <a:lnTo>
                    <a:pt x="9329" y="802652"/>
                  </a:lnTo>
                  <a:lnTo>
                    <a:pt x="2509" y="792541"/>
                  </a:lnTo>
                  <a:lnTo>
                    <a:pt x="0" y="780237"/>
                  </a:lnTo>
                  <a:lnTo>
                    <a:pt x="2509" y="767933"/>
                  </a:lnTo>
                  <a:lnTo>
                    <a:pt x="9329" y="757823"/>
                  </a:lnTo>
                  <a:lnTo>
                    <a:pt x="19396" y="750973"/>
                  </a:lnTo>
                  <a:lnTo>
                    <a:pt x="31647" y="748452"/>
                  </a:lnTo>
                  <a:lnTo>
                    <a:pt x="44233" y="750973"/>
                  </a:lnTo>
                  <a:lnTo>
                    <a:pt x="54412" y="757823"/>
                  </a:lnTo>
                  <a:lnTo>
                    <a:pt x="61120" y="767933"/>
                  </a:lnTo>
                  <a:lnTo>
                    <a:pt x="63294" y="780237"/>
                  </a:lnTo>
                  <a:lnTo>
                    <a:pt x="60784" y="792541"/>
                  </a:lnTo>
                  <a:lnTo>
                    <a:pt x="53964" y="802652"/>
                  </a:lnTo>
                  <a:lnTo>
                    <a:pt x="43897" y="809502"/>
                  </a:lnTo>
                  <a:lnTo>
                    <a:pt x="31647" y="812022"/>
                  </a:lnTo>
                  <a:close/>
                </a:path>
                <a:path w="1656080" h="1571625">
                  <a:moveTo>
                    <a:pt x="429925" y="812022"/>
                  </a:moveTo>
                  <a:lnTo>
                    <a:pt x="417674" y="809502"/>
                  </a:lnTo>
                  <a:lnTo>
                    <a:pt x="407607" y="802652"/>
                  </a:lnTo>
                  <a:lnTo>
                    <a:pt x="400787" y="792541"/>
                  </a:lnTo>
                  <a:lnTo>
                    <a:pt x="398277" y="780237"/>
                  </a:lnTo>
                  <a:lnTo>
                    <a:pt x="400787" y="767933"/>
                  </a:lnTo>
                  <a:lnTo>
                    <a:pt x="407607" y="757823"/>
                  </a:lnTo>
                  <a:lnTo>
                    <a:pt x="417674" y="750973"/>
                  </a:lnTo>
                  <a:lnTo>
                    <a:pt x="429925" y="748452"/>
                  </a:lnTo>
                  <a:lnTo>
                    <a:pt x="442175" y="750973"/>
                  </a:lnTo>
                  <a:lnTo>
                    <a:pt x="452242" y="757823"/>
                  </a:lnTo>
                  <a:lnTo>
                    <a:pt x="459062" y="767933"/>
                  </a:lnTo>
                  <a:lnTo>
                    <a:pt x="461572" y="780237"/>
                  </a:lnTo>
                  <a:lnTo>
                    <a:pt x="459062" y="792541"/>
                  </a:lnTo>
                  <a:lnTo>
                    <a:pt x="452242" y="802652"/>
                  </a:lnTo>
                  <a:lnTo>
                    <a:pt x="442175" y="809502"/>
                  </a:lnTo>
                  <a:lnTo>
                    <a:pt x="429925" y="812022"/>
                  </a:lnTo>
                  <a:close/>
                </a:path>
                <a:path w="1656080" h="1571625">
                  <a:moveTo>
                    <a:pt x="828203" y="812022"/>
                  </a:moveTo>
                  <a:lnTo>
                    <a:pt x="815953" y="809502"/>
                  </a:lnTo>
                  <a:lnTo>
                    <a:pt x="805886" y="802652"/>
                  </a:lnTo>
                  <a:lnTo>
                    <a:pt x="799066" y="792541"/>
                  </a:lnTo>
                  <a:lnTo>
                    <a:pt x="796556" y="780237"/>
                  </a:lnTo>
                  <a:lnTo>
                    <a:pt x="799066" y="767933"/>
                  </a:lnTo>
                  <a:lnTo>
                    <a:pt x="805886" y="757823"/>
                  </a:lnTo>
                  <a:lnTo>
                    <a:pt x="815953" y="750973"/>
                  </a:lnTo>
                  <a:lnTo>
                    <a:pt x="828203" y="748452"/>
                  </a:lnTo>
                  <a:lnTo>
                    <a:pt x="840453" y="750973"/>
                  </a:lnTo>
                  <a:lnTo>
                    <a:pt x="850520" y="757823"/>
                  </a:lnTo>
                  <a:lnTo>
                    <a:pt x="857341" y="767933"/>
                  </a:lnTo>
                  <a:lnTo>
                    <a:pt x="859850" y="780237"/>
                  </a:lnTo>
                  <a:lnTo>
                    <a:pt x="857341" y="792541"/>
                  </a:lnTo>
                  <a:lnTo>
                    <a:pt x="850520" y="802652"/>
                  </a:lnTo>
                  <a:lnTo>
                    <a:pt x="840453" y="809502"/>
                  </a:lnTo>
                  <a:lnTo>
                    <a:pt x="828203" y="812022"/>
                  </a:lnTo>
                  <a:close/>
                </a:path>
                <a:path w="1656080" h="1571625">
                  <a:moveTo>
                    <a:pt x="1225884" y="812022"/>
                  </a:moveTo>
                  <a:lnTo>
                    <a:pt x="1213634" y="809502"/>
                  </a:lnTo>
                  <a:lnTo>
                    <a:pt x="1203567" y="802652"/>
                  </a:lnTo>
                  <a:lnTo>
                    <a:pt x="1196747" y="792541"/>
                  </a:lnTo>
                  <a:lnTo>
                    <a:pt x="1194237" y="780237"/>
                  </a:lnTo>
                  <a:lnTo>
                    <a:pt x="1196747" y="767933"/>
                  </a:lnTo>
                  <a:lnTo>
                    <a:pt x="1203567" y="757823"/>
                  </a:lnTo>
                  <a:lnTo>
                    <a:pt x="1213634" y="750973"/>
                  </a:lnTo>
                  <a:lnTo>
                    <a:pt x="1225884" y="748452"/>
                  </a:lnTo>
                  <a:lnTo>
                    <a:pt x="1238386" y="750973"/>
                  </a:lnTo>
                  <a:lnTo>
                    <a:pt x="1248425" y="757823"/>
                  </a:lnTo>
                  <a:lnTo>
                    <a:pt x="1255106" y="767933"/>
                  </a:lnTo>
                  <a:lnTo>
                    <a:pt x="1257531" y="780237"/>
                  </a:lnTo>
                  <a:lnTo>
                    <a:pt x="1255022" y="792541"/>
                  </a:lnTo>
                  <a:lnTo>
                    <a:pt x="1248201" y="802652"/>
                  </a:lnTo>
                  <a:lnTo>
                    <a:pt x="1238134" y="809502"/>
                  </a:lnTo>
                  <a:lnTo>
                    <a:pt x="1225884" y="812022"/>
                  </a:lnTo>
                  <a:close/>
                </a:path>
                <a:path w="1656080" h="1571625">
                  <a:moveTo>
                    <a:pt x="1624162" y="812022"/>
                  </a:moveTo>
                  <a:lnTo>
                    <a:pt x="1611912" y="809502"/>
                  </a:lnTo>
                  <a:lnTo>
                    <a:pt x="1601845" y="802652"/>
                  </a:lnTo>
                  <a:lnTo>
                    <a:pt x="1595025" y="792541"/>
                  </a:lnTo>
                  <a:lnTo>
                    <a:pt x="1592515" y="780237"/>
                  </a:lnTo>
                  <a:lnTo>
                    <a:pt x="1595025" y="767933"/>
                  </a:lnTo>
                  <a:lnTo>
                    <a:pt x="1601845" y="757823"/>
                  </a:lnTo>
                  <a:lnTo>
                    <a:pt x="1611912" y="750973"/>
                  </a:lnTo>
                  <a:lnTo>
                    <a:pt x="1624162" y="748452"/>
                  </a:lnTo>
                  <a:lnTo>
                    <a:pt x="1636412" y="750973"/>
                  </a:lnTo>
                  <a:lnTo>
                    <a:pt x="1646479" y="757823"/>
                  </a:lnTo>
                  <a:lnTo>
                    <a:pt x="1653300" y="767933"/>
                  </a:lnTo>
                  <a:lnTo>
                    <a:pt x="1655809" y="780237"/>
                  </a:lnTo>
                  <a:lnTo>
                    <a:pt x="1653300" y="792541"/>
                  </a:lnTo>
                  <a:lnTo>
                    <a:pt x="1646479" y="802652"/>
                  </a:lnTo>
                  <a:lnTo>
                    <a:pt x="1636412" y="809502"/>
                  </a:lnTo>
                  <a:lnTo>
                    <a:pt x="1624162" y="812022"/>
                  </a:lnTo>
                  <a:close/>
                </a:path>
                <a:path w="1656080" h="1571625">
                  <a:moveTo>
                    <a:pt x="32244" y="1180851"/>
                  </a:moveTo>
                  <a:lnTo>
                    <a:pt x="19993" y="1178330"/>
                  </a:lnTo>
                  <a:lnTo>
                    <a:pt x="9926" y="1171480"/>
                  </a:lnTo>
                  <a:lnTo>
                    <a:pt x="3106" y="1161369"/>
                  </a:lnTo>
                  <a:lnTo>
                    <a:pt x="596" y="1149066"/>
                  </a:lnTo>
                  <a:lnTo>
                    <a:pt x="3106" y="1136762"/>
                  </a:lnTo>
                  <a:lnTo>
                    <a:pt x="9926" y="1126651"/>
                  </a:lnTo>
                  <a:lnTo>
                    <a:pt x="19993" y="1119801"/>
                  </a:lnTo>
                  <a:lnTo>
                    <a:pt x="32244" y="1117281"/>
                  </a:lnTo>
                  <a:lnTo>
                    <a:pt x="44494" y="1119801"/>
                  </a:lnTo>
                  <a:lnTo>
                    <a:pt x="54561" y="1126651"/>
                  </a:lnTo>
                  <a:lnTo>
                    <a:pt x="61381" y="1136762"/>
                  </a:lnTo>
                  <a:lnTo>
                    <a:pt x="63891" y="1149066"/>
                  </a:lnTo>
                  <a:lnTo>
                    <a:pt x="61381" y="1161369"/>
                  </a:lnTo>
                  <a:lnTo>
                    <a:pt x="54561" y="1171480"/>
                  </a:lnTo>
                  <a:lnTo>
                    <a:pt x="44494" y="1178330"/>
                  </a:lnTo>
                  <a:lnTo>
                    <a:pt x="32244" y="1180851"/>
                  </a:lnTo>
                  <a:close/>
                </a:path>
                <a:path w="1656080" h="1571625">
                  <a:moveTo>
                    <a:pt x="429925" y="1180851"/>
                  </a:moveTo>
                  <a:lnTo>
                    <a:pt x="417674" y="1178330"/>
                  </a:lnTo>
                  <a:lnTo>
                    <a:pt x="407607" y="1171480"/>
                  </a:lnTo>
                  <a:lnTo>
                    <a:pt x="400787" y="1161369"/>
                  </a:lnTo>
                  <a:lnTo>
                    <a:pt x="398277" y="1149066"/>
                  </a:lnTo>
                  <a:lnTo>
                    <a:pt x="400787" y="1136762"/>
                  </a:lnTo>
                  <a:lnTo>
                    <a:pt x="407607" y="1126651"/>
                  </a:lnTo>
                  <a:lnTo>
                    <a:pt x="417674" y="1119801"/>
                  </a:lnTo>
                  <a:lnTo>
                    <a:pt x="429925" y="1117281"/>
                  </a:lnTo>
                  <a:lnTo>
                    <a:pt x="442427" y="1119801"/>
                  </a:lnTo>
                  <a:lnTo>
                    <a:pt x="452466" y="1126651"/>
                  </a:lnTo>
                  <a:lnTo>
                    <a:pt x="459146" y="1136762"/>
                  </a:lnTo>
                  <a:lnTo>
                    <a:pt x="461572" y="1149066"/>
                  </a:lnTo>
                  <a:lnTo>
                    <a:pt x="459062" y="1161369"/>
                  </a:lnTo>
                  <a:lnTo>
                    <a:pt x="452242" y="1171480"/>
                  </a:lnTo>
                  <a:lnTo>
                    <a:pt x="442175" y="1178330"/>
                  </a:lnTo>
                  <a:lnTo>
                    <a:pt x="429925" y="1180851"/>
                  </a:lnTo>
                  <a:close/>
                </a:path>
                <a:path w="1656080" h="1571625">
                  <a:moveTo>
                    <a:pt x="828203" y="1180851"/>
                  </a:moveTo>
                  <a:lnTo>
                    <a:pt x="815953" y="1178330"/>
                  </a:lnTo>
                  <a:lnTo>
                    <a:pt x="805886" y="1171480"/>
                  </a:lnTo>
                  <a:lnTo>
                    <a:pt x="799066" y="1161369"/>
                  </a:lnTo>
                  <a:lnTo>
                    <a:pt x="796556" y="1149066"/>
                  </a:lnTo>
                  <a:lnTo>
                    <a:pt x="799066" y="1136762"/>
                  </a:lnTo>
                  <a:lnTo>
                    <a:pt x="805886" y="1126651"/>
                  </a:lnTo>
                  <a:lnTo>
                    <a:pt x="815953" y="1119801"/>
                  </a:lnTo>
                  <a:lnTo>
                    <a:pt x="828203" y="1117281"/>
                  </a:lnTo>
                  <a:lnTo>
                    <a:pt x="840453" y="1119801"/>
                  </a:lnTo>
                  <a:lnTo>
                    <a:pt x="850520" y="1126651"/>
                  </a:lnTo>
                  <a:lnTo>
                    <a:pt x="857341" y="1136762"/>
                  </a:lnTo>
                  <a:lnTo>
                    <a:pt x="859850" y="1149066"/>
                  </a:lnTo>
                  <a:lnTo>
                    <a:pt x="857341" y="1161369"/>
                  </a:lnTo>
                  <a:lnTo>
                    <a:pt x="850520" y="1171480"/>
                  </a:lnTo>
                  <a:lnTo>
                    <a:pt x="840453" y="1178330"/>
                  </a:lnTo>
                  <a:lnTo>
                    <a:pt x="828203" y="1180851"/>
                  </a:lnTo>
                  <a:close/>
                </a:path>
                <a:path w="1656080" h="1571625">
                  <a:moveTo>
                    <a:pt x="1225884" y="1180851"/>
                  </a:moveTo>
                  <a:lnTo>
                    <a:pt x="1213634" y="1178330"/>
                  </a:lnTo>
                  <a:lnTo>
                    <a:pt x="1203567" y="1171480"/>
                  </a:lnTo>
                  <a:lnTo>
                    <a:pt x="1196747" y="1161369"/>
                  </a:lnTo>
                  <a:lnTo>
                    <a:pt x="1194237" y="1149066"/>
                  </a:lnTo>
                  <a:lnTo>
                    <a:pt x="1196747" y="1136762"/>
                  </a:lnTo>
                  <a:lnTo>
                    <a:pt x="1203567" y="1126651"/>
                  </a:lnTo>
                  <a:lnTo>
                    <a:pt x="1213634" y="1119801"/>
                  </a:lnTo>
                  <a:lnTo>
                    <a:pt x="1225884" y="1117281"/>
                  </a:lnTo>
                  <a:lnTo>
                    <a:pt x="1238470" y="1119801"/>
                  </a:lnTo>
                  <a:lnTo>
                    <a:pt x="1248649" y="1126651"/>
                  </a:lnTo>
                  <a:lnTo>
                    <a:pt x="1255357" y="1136762"/>
                  </a:lnTo>
                  <a:lnTo>
                    <a:pt x="1257531" y="1149066"/>
                  </a:lnTo>
                  <a:lnTo>
                    <a:pt x="1255022" y="1161369"/>
                  </a:lnTo>
                  <a:lnTo>
                    <a:pt x="1248201" y="1171480"/>
                  </a:lnTo>
                  <a:lnTo>
                    <a:pt x="1238134" y="1178330"/>
                  </a:lnTo>
                  <a:lnTo>
                    <a:pt x="1225884" y="1180851"/>
                  </a:lnTo>
                  <a:close/>
                </a:path>
                <a:path w="1656080" h="1571625">
                  <a:moveTo>
                    <a:pt x="1624162" y="1180851"/>
                  </a:moveTo>
                  <a:lnTo>
                    <a:pt x="1611912" y="1178330"/>
                  </a:lnTo>
                  <a:lnTo>
                    <a:pt x="1601845" y="1171480"/>
                  </a:lnTo>
                  <a:lnTo>
                    <a:pt x="1595025" y="1161369"/>
                  </a:lnTo>
                  <a:lnTo>
                    <a:pt x="1592515" y="1149066"/>
                  </a:lnTo>
                  <a:lnTo>
                    <a:pt x="1595025" y="1136762"/>
                  </a:lnTo>
                  <a:lnTo>
                    <a:pt x="1601845" y="1126651"/>
                  </a:lnTo>
                  <a:lnTo>
                    <a:pt x="1611912" y="1119801"/>
                  </a:lnTo>
                  <a:lnTo>
                    <a:pt x="1624162" y="1117281"/>
                  </a:lnTo>
                  <a:lnTo>
                    <a:pt x="1636412" y="1119801"/>
                  </a:lnTo>
                  <a:lnTo>
                    <a:pt x="1646479" y="1126651"/>
                  </a:lnTo>
                  <a:lnTo>
                    <a:pt x="1653300" y="1136762"/>
                  </a:lnTo>
                  <a:lnTo>
                    <a:pt x="1655809" y="1149066"/>
                  </a:lnTo>
                  <a:lnTo>
                    <a:pt x="1653300" y="1161369"/>
                  </a:lnTo>
                  <a:lnTo>
                    <a:pt x="1646479" y="1171480"/>
                  </a:lnTo>
                  <a:lnTo>
                    <a:pt x="1636412" y="1178330"/>
                  </a:lnTo>
                  <a:lnTo>
                    <a:pt x="1624162" y="1180851"/>
                  </a:lnTo>
                  <a:close/>
                </a:path>
                <a:path w="1656080" h="1571625">
                  <a:moveTo>
                    <a:pt x="32244" y="1571270"/>
                  </a:moveTo>
                  <a:lnTo>
                    <a:pt x="19993" y="1568749"/>
                  </a:lnTo>
                  <a:lnTo>
                    <a:pt x="9926" y="1561899"/>
                  </a:lnTo>
                  <a:lnTo>
                    <a:pt x="3106" y="1551788"/>
                  </a:lnTo>
                  <a:lnTo>
                    <a:pt x="596" y="1539484"/>
                  </a:lnTo>
                  <a:lnTo>
                    <a:pt x="3106" y="1527181"/>
                  </a:lnTo>
                  <a:lnTo>
                    <a:pt x="9926" y="1517070"/>
                  </a:lnTo>
                  <a:lnTo>
                    <a:pt x="19993" y="1510220"/>
                  </a:lnTo>
                  <a:lnTo>
                    <a:pt x="32244" y="1507699"/>
                  </a:lnTo>
                  <a:lnTo>
                    <a:pt x="44494" y="1510220"/>
                  </a:lnTo>
                  <a:lnTo>
                    <a:pt x="54561" y="1517070"/>
                  </a:lnTo>
                  <a:lnTo>
                    <a:pt x="61381" y="1527181"/>
                  </a:lnTo>
                  <a:lnTo>
                    <a:pt x="63891" y="1539484"/>
                  </a:lnTo>
                  <a:lnTo>
                    <a:pt x="61381" y="1551788"/>
                  </a:lnTo>
                  <a:lnTo>
                    <a:pt x="54561" y="1561899"/>
                  </a:lnTo>
                  <a:lnTo>
                    <a:pt x="44494" y="1568749"/>
                  </a:lnTo>
                  <a:lnTo>
                    <a:pt x="32244" y="1571270"/>
                  </a:lnTo>
                  <a:close/>
                </a:path>
                <a:path w="1656080" h="1571625">
                  <a:moveTo>
                    <a:pt x="429925" y="1571270"/>
                  </a:moveTo>
                  <a:lnTo>
                    <a:pt x="417674" y="1568749"/>
                  </a:lnTo>
                  <a:lnTo>
                    <a:pt x="407607" y="1561899"/>
                  </a:lnTo>
                  <a:lnTo>
                    <a:pt x="400787" y="1551788"/>
                  </a:lnTo>
                  <a:lnTo>
                    <a:pt x="398277" y="1539484"/>
                  </a:lnTo>
                  <a:lnTo>
                    <a:pt x="400787" y="1527181"/>
                  </a:lnTo>
                  <a:lnTo>
                    <a:pt x="407607" y="1517070"/>
                  </a:lnTo>
                  <a:lnTo>
                    <a:pt x="417674" y="1510220"/>
                  </a:lnTo>
                  <a:lnTo>
                    <a:pt x="429925" y="1507699"/>
                  </a:lnTo>
                  <a:lnTo>
                    <a:pt x="442511" y="1510220"/>
                  </a:lnTo>
                  <a:lnTo>
                    <a:pt x="452690" y="1517070"/>
                  </a:lnTo>
                  <a:lnTo>
                    <a:pt x="459398" y="1527181"/>
                  </a:lnTo>
                  <a:lnTo>
                    <a:pt x="461572" y="1539484"/>
                  </a:lnTo>
                  <a:lnTo>
                    <a:pt x="459062" y="1551788"/>
                  </a:lnTo>
                  <a:lnTo>
                    <a:pt x="452242" y="1561899"/>
                  </a:lnTo>
                  <a:lnTo>
                    <a:pt x="442175" y="1568749"/>
                  </a:lnTo>
                  <a:lnTo>
                    <a:pt x="429925" y="1571270"/>
                  </a:lnTo>
                  <a:close/>
                </a:path>
                <a:path w="1656080" h="1571625">
                  <a:moveTo>
                    <a:pt x="828203" y="1571270"/>
                  </a:moveTo>
                  <a:lnTo>
                    <a:pt x="815953" y="1568749"/>
                  </a:lnTo>
                  <a:lnTo>
                    <a:pt x="805886" y="1561899"/>
                  </a:lnTo>
                  <a:lnTo>
                    <a:pt x="799066" y="1551788"/>
                  </a:lnTo>
                  <a:lnTo>
                    <a:pt x="796556" y="1539484"/>
                  </a:lnTo>
                  <a:lnTo>
                    <a:pt x="799066" y="1527181"/>
                  </a:lnTo>
                  <a:lnTo>
                    <a:pt x="805886" y="1517070"/>
                  </a:lnTo>
                  <a:lnTo>
                    <a:pt x="815953" y="1510220"/>
                  </a:lnTo>
                  <a:lnTo>
                    <a:pt x="828203" y="1507699"/>
                  </a:lnTo>
                  <a:lnTo>
                    <a:pt x="840453" y="1510220"/>
                  </a:lnTo>
                  <a:lnTo>
                    <a:pt x="850520" y="1517070"/>
                  </a:lnTo>
                  <a:lnTo>
                    <a:pt x="857341" y="1527181"/>
                  </a:lnTo>
                  <a:lnTo>
                    <a:pt x="859850" y="1539484"/>
                  </a:lnTo>
                  <a:lnTo>
                    <a:pt x="857341" y="1551788"/>
                  </a:lnTo>
                  <a:lnTo>
                    <a:pt x="850520" y="1561899"/>
                  </a:lnTo>
                  <a:lnTo>
                    <a:pt x="840453" y="1568749"/>
                  </a:lnTo>
                  <a:lnTo>
                    <a:pt x="828203" y="1571270"/>
                  </a:lnTo>
                  <a:close/>
                </a:path>
                <a:path w="1656080" h="1571625">
                  <a:moveTo>
                    <a:pt x="1225884" y="1571270"/>
                  </a:moveTo>
                  <a:lnTo>
                    <a:pt x="1213634" y="1568749"/>
                  </a:lnTo>
                  <a:lnTo>
                    <a:pt x="1203567" y="1561899"/>
                  </a:lnTo>
                  <a:lnTo>
                    <a:pt x="1196747" y="1551788"/>
                  </a:lnTo>
                  <a:lnTo>
                    <a:pt x="1194237" y="1539484"/>
                  </a:lnTo>
                  <a:lnTo>
                    <a:pt x="1196747" y="1527181"/>
                  </a:lnTo>
                  <a:lnTo>
                    <a:pt x="1203567" y="1517070"/>
                  </a:lnTo>
                  <a:lnTo>
                    <a:pt x="1213634" y="1510220"/>
                  </a:lnTo>
                  <a:lnTo>
                    <a:pt x="1225884" y="1507699"/>
                  </a:lnTo>
                  <a:lnTo>
                    <a:pt x="1238470" y="1510220"/>
                  </a:lnTo>
                  <a:lnTo>
                    <a:pt x="1248649" y="1517070"/>
                  </a:lnTo>
                  <a:lnTo>
                    <a:pt x="1255357" y="1527181"/>
                  </a:lnTo>
                  <a:lnTo>
                    <a:pt x="1257531" y="1539484"/>
                  </a:lnTo>
                  <a:lnTo>
                    <a:pt x="1255022" y="1551788"/>
                  </a:lnTo>
                  <a:lnTo>
                    <a:pt x="1248201" y="1561899"/>
                  </a:lnTo>
                  <a:lnTo>
                    <a:pt x="1238134" y="1568749"/>
                  </a:lnTo>
                  <a:lnTo>
                    <a:pt x="1225884" y="1571270"/>
                  </a:lnTo>
                  <a:close/>
                </a:path>
                <a:path w="1656080" h="1571625">
                  <a:moveTo>
                    <a:pt x="1624162" y="1571270"/>
                  </a:moveTo>
                  <a:lnTo>
                    <a:pt x="1611912" y="1568749"/>
                  </a:lnTo>
                  <a:lnTo>
                    <a:pt x="1601845" y="1561899"/>
                  </a:lnTo>
                  <a:lnTo>
                    <a:pt x="1595025" y="1551788"/>
                  </a:lnTo>
                  <a:lnTo>
                    <a:pt x="1592515" y="1539484"/>
                  </a:lnTo>
                  <a:lnTo>
                    <a:pt x="1595025" y="1527181"/>
                  </a:lnTo>
                  <a:lnTo>
                    <a:pt x="1601845" y="1517070"/>
                  </a:lnTo>
                  <a:lnTo>
                    <a:pt x="1611912" y="1510220"/>
                  </a:lnTo>
                  <a:lnTo>
                    <a:pt x="1624162" y="1507699"/>
                  </a:lnTo>
                  <a:lnTo>
                    <a:pt x="1636412" y="1510220"/>
                  </a:lnTo>
                  <a:lnTo>
                    <a:pt x="1646479" y="1517070"/>
                  </a:lnTo>
                  <a:lnTo>
                    <a:pt x="1653300" y="1527181"/>
                  </a:lnTo>
                  <a:lnTo>
                    <a:pt x="1655809" y="1539484"/>
                  </a:lnTo>
                  <a:lnTo>
                    <a:pt x="1653300" y="1551788"/>
                  </a:lnTo>
                  <a:lnTo>
                    <a:pt x="1646479" y="1561899"/>
                  </a:lnTo>
                  <a:lnTo>
                    <a:pt x="1636412" y="1568749"/>
                  </a:lnTo>
                  <a:lnTo>
                    <a:pt x="1624162" y="1571270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54757" y="1028702"/>
              <a:ext cx="9998710" cy="2240280"/>
            </a:xfrm>
            <a:custGeom>
              <a:avLst/>
              <a:gdLst/>
              <a:ahLst/>
              <a:cxnLst/>
              <a:rect l="l" t="t" r="r" b="b"/>
              <a:pathLst>
                <a:path w="9998710" h="2240279">
                  <a:moveTo>
                    <a:pt x="9804631" y="2240174"/>
                  </a:moveTo>
                  <a:lnTo>
                    <a:pt x="193832" y="2240174"/>
                  </a:lnTo>
                  <a:lnTo>
                    <a:pt x="149465" y="2235028"/>
                  </a:lnTo>
                  <a:lnTo>
                    <a:pt x="108696" y="2220377"/>
                  </a:lnTo>
                  <a:lnTo>
                    <a:pt x="72702" y="2197401"/>
                  </a:lnTo>
                  <a:lnTo>
                    <a:pt x="42659" y="2167279"/>
                  </a:lnTo>
                  <a:lnTo>
                    <a:pt x="19744" y="2131191"/>
                  </a:lnTo>
                  <a:lnTo>
                    <a:pt x="5132" y="2090315"/>
                  </a:lnTo>
                  <a:lnTo>
                    <a:pt x="0" y="2045831"/>
                  </a:lnTo>
                  <a:lnTo>
                    <a:pt x="0" y="194342"/>
                  </a:lnTo>
                  <a:lnTo>
                    <a:pt x="5132" y="149858"/>
                  </a:lnTo>
                  <a:lnTo>
                    <a:pt x="19744" y="108983"/>
                  </a:lnTo>
                  <a:lnTo>
                    <a:pt x="42659" y="72894"/>
                  </a:lnTo>
                  <a:lnTo>
                    <a:pt x="72702" y="42772"/>
                  </a:lnTo>
                  <a:lnTo>
                    <a:pt x="108696" y="19796"/>
                  </a:lnTo>
                  <a:lnTo>
                    <a:pt x="149465" y="5145"/>
                  </a:lnTo>
                  <a:lnTo>
                    <a:pt x="193832" y="0"/>
                  </a:lnTo>
                  <a:lnTo>
                    <a:pt x="9804631" y="0"/>
                  </a:lnTo>
                  <a:lnTo>
                    <a:pt x="9848998" y="5145"/>
                  </a:lnTo>
                  <a:lnTo>
                    <a:pt x="9889767" y="19796"/>
                  </a:lnTo>
                  <a:lnTo>
                    <a:pt x="9925760" y="42772"/>
                  </a:lnTo>
                  <a:lnTo>
                    <a:pt x="9955804" y="72894"/>
                  </a:lnTo>
                  <a:lnTo>
                    <a:pt x="9978719" y="108983"/>
                  </a:lnTo>
                  <a:lnTo>
                    <a:pt x="9993331" y="149858"/>
                  </a:lnTo>
                  <a:lnTo>
                    <a:pt x="9998463" y="194342"/>
                  </a:lnTo>
                  <a:lnTo>
                    <a:pt x="9998463" y="2045831"/>
                  </a:lnTo>
                  <a:lnTo>
                    <a:pt x="9993331" y="2090315"/>
                  </a:lnTo>
                  <a:lnTo>
                    <a:pt x="9978719" y="2131191"/>
                  </a:lnTo>
                  <a:lnTo>
                    <a:pt x="9955804" y="2167279"/>
                  </a:lnTo>
                  <a:lnTo>
                    <a:pt x="9925760" y="2197401"/>
                  </a:lnTo>
                  <a:lnTo>
                    <a:pt x="9889767" y="2220377"/>
                  </a:lnTo>
                  <a:lnTo>
                    <a:pt x="9848998" y="2235028"/>
                  </a:lnTo>
                  <a:lnTo>
                    <a:pt x="9804631" y="2240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25993" y="1282570"/>
            <a:ext cx="1890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solidFill>
                  <a:srgbClr val="0048CC"/>
                </a:solidFill>
                <a:latin typeface="Courier New"/>
                <a:cs typeface="Courier New"/>
              </a:rPr>
              <a:t>APPROACH</a:t>
            </a:r>
            <a:r>
              <a:rPr sz="2400" spc="-35" dirty="0">
                <a:solidFill>
                  <a:srgbClr val="0048CC"/>
                </a:solidFill>
                <a:latin typeface="Courier New"/>
                <a:cs typeface="Courier New"/>
              </a:rPr>
              <a:t> </a:t>
            </a:r>
            <a:r>
              <a:rPr sz="2400" spc="25" dirty="0">
                <a:solidFill>
                  <a:srgbClr val="0048CC"/>
                </a:solidFill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54757" y="3503462"/>
            <a:ext cx="10001885" cy="2240280"/>
            <a:chOff x="7254757" y="3503462"/>
            <a:chExt cx="10001885" cy="2240280"/>
          </a:xfrm>
        </p:grpSpPr>
        <p:sp>
          <p:nvSpPr>
            <p:cNvPr id="8" name="object 8"/>
            <p:cNvSpPr/>
            <p:nvPr/>
          </p:nvSpPr>
          <p:spPr>
            <a:xfrm>
              <a:off x="7254757" y="3503462"/>
              <a:ext cx="9998710" cy="2240280"/>
            </a:xfrm>
            <a:custGeom>
              <a:avLst/>
              <a:gdLst/>
              <a:ahLst/>
              <a:cxnLst/>
              <a:rect l="l" t="t" r="r" b="b"/>
              <a:pathLst>
                <a:path w="9998710" h="2240279">
                  <a:moveTo>
                    <a:pt x="9804631" y="2240174"/>
                  </a:moveTo>
                  <a:lnTo>
                    <a:pt x="193832" y="2240174"/>
                  </a:lnTo>
                  <a:lnTo>
                    <a:pt x="149465" y="2235028"/>
                  </a:lnTo>
                  <a:lnTo>
                    <a:pt x="108696" y="2220377"/>
                  </a:lnTo>
                  <a:lnTo>
                    <a:pt x="72702" y="2197401"/>
                  </a:lnTo>
                  <a:lnTo>
                    <a:pt x="42659" y="2167279"/>
                  </a:lnTo>
                  <a:lnTo>
                    <a:pt x="19744" y="2131191"/>
                  </a:lnTo>
                  <a:lnTo>
                    <a:pt x="5132" y="2090315"/>
                  </a:lnTo>
                  <a:lnTo>
                    <a:pt x="0" y="2045831"/>
                  </a:lnTo>
                  <a:lnTo>
                    <a:pt x="0" y="194342"/>
                  </a:lnTo>
                  <a:lnTo>
                    <a:pt x="5132" y="149858"/>
                  </a:lnTo>
                  <a:lnTo>
                    <a:pt x="19744" y="108983"/>
                  </a:lnTo>
                  <a:lnTo>
                    <a:pt x="42659" y="72894"/>
                  </a:lnTo>
                  <a:lnTo>
                    <a:pt x="72702" y="42772"/>
                  </a:lnTo>
                  <a:lnTo>
                    <a:pt x="108696" y="19796"/>
                  </a:lnTo>
                  <a:lnTo>
                    <a:pt x="149465" y="5145"/>
                  </a:lnTo>
                  <a:lnTo>
                    <a:pt x="193832" y="0"/>
                  </a:lnTo>
                  <a:lnTo>
                    <a:pt x="9804631" y="0"/>
                  </a:lnTo>
                  <a:lnTo>
                    <a:pt x="9848998" y="5145"/>
                  </a:lnTo>
                  <a:lnTo>
                    <a:pt x="9889767" y="19796"/>
                  </a:lnTo>
                  <a:lnTo>
                    <a:pt x="9925760" y="42772"/>
                  </a:lnTo>
                  <a:lnTo>
                    <a:pt x="9955804" y="72894"/>
                  </a:lnTo>
                  <a:lnTo>
                    <a:pt x="9978719" y="108983"/>
                  </a:lnTo>
                  <a:lnTo>
                    <a:pt x="9993331" y="149858"/>
                  </a:lnTo>
                  <a:lnTo>
                    <a:pt x="9998463" y="194342"/>
                  </a:lnTo>
                  <a:lnTo>
                    <a:pt x="9998463" y="2045831"/>
                  </a:lnTo>
                  <a:lnTo>
                    <a:pt x="9993331" y="2090315"/>
                  </a:lnTo>
                  <a:lnTo>
                    <a:pt x="9978719" y="2131191"/>
                  </a:lnTo>
                  <a:lnTo>
                    <a:pt x="9955804" y="2167279"/>
                  </a:lnTo>
                  <a:lnTo>
                    <a:pt x="9925760" y="2197401"/>
                  </a:lnTo>
                  <a:lnTo>
                    <a:pt x="9889767" y="2220377"/>
                  </a:lnTo>
                  <a:lnTo>
                    <a:pt x="9848998" y="2235028"/>
                  </a:lnTo>
                  <a:lnTo>
                    <a:pt x="9804631" y="2240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54818" y="4372538"/>
              <a:ext cx="10001885" cy="1369695"/>
            </a:xfrm>
            <a:custGeom>
              <a:avLst/>
              <a:gdLst/>
              <a:ahLst/>
              <a:cxnLst/>
              <a:rect l="l" t="t" r="r" b="b"/>
              <a:pathLst>
                <a:path w="10001885" h="1369695">
                  <a:moveTo>
                    <a:pt x="9807864" y="1369345"/>
                  </a:moveTo>
                  <a:lnTo>
                    <a:pt x="193896" y="1369345"/>
                  </a:lnTo>
                  <a:lnTo>
                    <a:pt x="149514" y="1364199"/>
                  </a:lnTo>
                  <a:lnTo>
                    <a:pt x="108732" y="1349549"/>
                  </a:lnTo>
                  <a:lnTo>
                    <a:pt x="72726" y="1326572"/>
                  </a:lnTo>
                  <a:lnTo>
                    <a:pt x="42674" y="1296450"/>
                  </a:lnTo>
                  <a:lnTo>
                    <a:pt x="19750" y="1260362"/>
                  </a:lnTo>
                  <a:lnTo>
                    <a:pt x="5133" y="1219486"/>
                  </a:lnTo>
                  <a:lnTo>
                    <a:pt x="0" y="1175002"/>
                  </a:lnTo>
                  <a:lnTo>
                    <a:pt x="0" y="194342"/>
                  </a:lnTo>
                  <a:lnTo>
                    <a:pt x="5133" y="149858"/>
                  </a:lnTo>
                  <a:lnTo>
                    <a:pt x="19750" y="108983"/>
                  </a:lnTo>
                  <a:lnTo>
                    <a:pt x="42674" y="72894"/>
                  </a:lnTo>
                  <a:lnTo>
                    <a:pt x="72726" y="42772"/>
                  </a:lnTo>
                  <a:lnTo>
                    <a:pt x="108732" y="19796"/>
                  </a:lnTo>
                  <a:lnTo>
                    <a:pt x="149514" y="5145"/>
                  </a:lnTo>
                  <a:lnTo>
                    <a:pt x="193896" y="0"/>
                  </a:lnTo>
                  <a:lnTo>
                    <a:pt x="9807864" y="0"/>
                  </a:lnTo>
                  <a:lnTo>
                    <a:pt x="9852246" y="5145"/>
                  </a:lnTo>
                  <a:lnTo>
                    <a:pt x="9893028" y="19796"/>
                  </a:lnTo>
                  <a:lnTo>
                    <a:pt x="9929034" y="42772"/>
                  </a:lnTo>
                  <a:lnTo>
                    <a:pt x="9959086" y="72894"/>
                  </a:lnTo>
                  <a:lnTo>
                    <a:pt x="9982010" y="108983"/>
                  </a:lnTo>
                  <a:lnTo>
                    <a:pt x="9996627" y="149858"/>
                  </a:lnTo>
                  <a:lnTo>
                    <a:pt x="10001761" y="194342"/>
                  </a:lnTo>
                  <a:lnTo>
                    <a:pt x="10001761" y="1175002"/>
                  </a:lnTo>
                  <a:lnTo>
                    <a:pt x="9996627" y="1219486"/>
                  </a:lnTo>
                  <a:lnTo>
                    <a:pt x="9982010" y="1260362"/>
                  </a:lnTo>
                  <a:lnTo>
                    <a:pt x="9959086" y="1296450"/>
                  </a:lnTo>
                  <a:lnTo>
                    <a:pt x="9929034" y="1326572"/>
                  </a:lnTo>
                  <a:lnTo>
                    <a:pt x="9893028" y="1349549"/>
                  </a:lnTo>
                  <a:lnTo>
                    <a:pt x="9852246" y="1364199"/>
                  </a:lnTo>
                  <a:lnTo>
                    <a:pt x="9807864" y="1369345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25993" y="3739003"/>
            <a:ext cx="1890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solidFill>
                  <a:srgbClr val="0048CC"/>
                </a:solidFill>
                <a:latin typeface="Courier New"/>
                <a:cs typeface="Courier New"/>
              </a:rPr>
              <a:t>APPROACH</a:t>
            </a:r>
            <a:r>
              <a:rPr sz="2400" spc="-35" dirty="0">
                <a:solidFill>
                  <a:srgbClr val="0048CC"/>
                </a:solidFill>
                <a:latin typeface="Courier New"/>
                <a:cs typeface="Courier New"/>
              </a:rPr>
              <a:t> </a:t>
            </a:r>
            <a:r>
              <a:rPr sz="2400" spc="25" dirty="0">
                <a:solidFill>
                  <a:srgbClr val="0048CC"/>
                </a:solidFill>
                <a:latin typeface="Courier New"/>
                <a:cs typeface="Courier New"/>
              </a:rPr>
              <a:t>2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3538809"/>
            <a:ext cx="4831715" cy="21285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5080">
              <a:lnSpc>
                <a:spcPts val="7920"/>
              </a:lnSpc>
              <a:spcBef>
                <a:spcPts val="960"/>
              </a:spcBef>
            </a:pPr>
            <a:r>
              <a:rPr sz="7200" b="1" spc="4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7200" b="1" spc="160" dirty="0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sz="7200" b="1" spc="19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7200" b="1" spc="-2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200" b="1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200" b="1" spc="-3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7200" b="1" spc="-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200" b="1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7200" b="1" spc="-204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7200" b="1" spc="175" dirty="0">
                <a:solidFill>
                  <a:srgbClr val="FFFFFF"/>
                </a:solidFill>
                <a:latin typeface="Trebuchet MS"/>
                <a:cs typeface="Trebuchet MS"/>
              </a:rPr>
              <a:t>Approach</a:t>
            </a:r>
            <a:endParaRPr sz="7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98409" y="5983589"/>
            <a:ext cx="10558780" cy="3051810"/>
            <a:chOff x="6698409" y="5983589"/>
            <a:chExt cx="10558780" cy="3051810"/>
          </a:xfrm>
        </p:grpSpPr>
        <p:sp>
          <p:nvSpPr>
            <p:cNvPr id="13" name="object 13"/>
            <p:cNvSpPr/>
            <p:nvPr/>
          </p:nvSpPr>
          <p:spPr>
            <a:xfrm>
              <a:off x="6698409" y="7463730"/>
              <a:ext cx="1656080" cy="1571625"/>
            </a:xfrm>
            <a:custGeom>
              <a:avLst/>
              <a:gdLst/>
              <a:ahLst/>
              <a:cxnLst/>
              <a:rect l="l" t="t" r="r" b="b"/>
              <a:pathLst>
                <a:path w="1656079" h="1571625">
                  <a:moveTo>
                    <a:pt x="31647" y="64170"/>
                  </a:moveTo>
                  <a:lnTo>
                    <a:pt x="19397" y="61649"/>
                  </a:lnTo>
                  <a:lnTo>
                    <a:pt x="9330" y="54799"/>
                  </a:lnTo>
                  <a:lnTo>
                    <a:pt x="2510" y="44688"/>
                  </a:lnTo>
                  <a:lnTo>
                    <a:pt x="0" y="32384"/>
                  </a:lnTo>
                  <a:lnTo>
                    <a:pt x="2510" y="20081"/>
                  </a:lnTo>
                  <a:lnTo>
                    <a:pt x="9330" y="9970"/>
                  </a:lnTo>
                  <a:lnTo>
                    <a:pt x="19397" y="3120"/>
                  </a:lnTo>
                  <a:lnTo>
                    <a:pt x="31647" y="599"/>
                  </a:lnTo>
                  <a:lnTo>
                    <a:pt x="44149" y="3120"/>
                  </a:lnTo>
                  <a:lnTo>
                    <a:pt x="54188" y="9970"/>
                  </a:lnTo>
                  <a:lnTo>
                    <a:pt x="60869" y="20081"/>
                  </a:lnTo>
                  <a:lnTo>
                    <a:pt x="63294" y="32384"/>
                  </a:lnTo>
                  <a:lnTo>
                    <a:pt x="60785" y="44688"/>
                  </a:lnTo>
                  <a:lnTo>
                    <a:pt x="53964" y="54799"/>
                  </a:lnTo>
                  <a:lnTo>
                    <a:pt x="43897" y="61649"/>
                  </a:lnTo>
                  <a:lnTo>
                    <a:pt x="31647" y="64170"/>
                  </a:lnTo>
                  <a:close/>
                </a:path>
                <a:path w="1656079" h="1571625">
                  <a:moveTo>
                    <a:pt x="429925" y="63570"/>
                  </a:moveTo>
                  <a:lnTo>
                    <a:pt x="417675" y="61049"/>
                  </a:lnTo>
                  <a:lnTo>
                    <a:pt x="407608" y="54199"/>
                  </a:lnTo>
                  <a:lnTo>
                    <a:pt x="400788" y="44088"/>
                  </a:lnTo>
                  <a:lnTo>
                    <a:pt x="398278" y="31785"/>
                  </a:lnTo>
                  <a:lnTo>
                    <a:pt x="400788" y="19481"/>
                  </a:lnTo>
                  <a:lnTo>
                    <a:pt x="407608" y="9370"/>
                  </a:lnTo>
                  <a:lnTo>
                    <a:pt x="417675" y="2520"/>
                  </a:lnTo>
                  <a:lnTo>
                    <a:pt x="429925" y="0"/>
                  </a:lnTo>
                  <a:lnTo>
                    <a:pt x="442175" y="2520"/>
                  </a:lnTo>
                  <a:lnTo>
                    <a:pt x="452242" y="9370"/>
                  </a:lnTo>
                  <a:lnTo>
                    <a:pt x="459063" y="19481"/>
                  </a:lnTo>
                  <a:lnTo>
                    <a:pt x="461572" y="31785"/>
                  </a:lnTo>
                  <a:lnTo>
                    <a:pt x="459063" y="44088"/>
                  </a:lnTo>
                  <a:lnTo>
                    <a:pt x="452242" y="54199"/>
                  </a:lnTo>
                  <a:lnTo>
                    <a:pt x="442175" y="61049"/>
                  </a:lnTo>
                  <a:lnTo>
                    <a:pt x="429925" y="63570"/>
                  </a:lnTo>
                  <a:close/>
                </a:path>
                <a:path w="1656079" h="1571625">
                  <a:moveTo>
                    <a:pt x="827606" y="63570"/>
                  </a:moveTo>
                  <a:lnTo>
                    <a:pt x="815356" y="61049"/>
                  </a:lnTo>
                  <a:lnTo>
                    <a:pt x="805289" y="54199"/>
                  </a:lnTo>
                  <a:lnTo>
                    <a:pt x="798469" y="44088"/>
                  </a:lnTo>
                  <a:lnTo>
                    <a:pt x="795959" y="31785"/>
                  </a:lnTo>
                  <a:lnTo>
                    <a:pt x="798469" y="19481"/>
                  </a:lnTo>
                  <a:lnTo>
                    <a:pt x="805289" y="9370"/>
                  </a:lnTo>
                  <a:lnTo>
                    <a:pt x="815356" y="2520"/>
                  </a:lnTo>
                  <a:lnTo>
                    <a:pt x="827606" y="0"/>
                  </a:lnTo>
                  <a:lnTo>
                    <a:pt x="840108" y="2520"/>
                  </a:lnTo>
                  <a:lnTo>
                    <a:pt x="850147" y="9370"/>
                  </a:lnTo>
                  <a:lnTo>
                    <a:pt x="856828" y="19481"/>
                  </a:lnTo>
                  <a:lnTo>
                    <a:pt x="859253" y="31785"/>
                  </a:lnTo>
                  <a:lnTo>
                    <a:pt x="856744" y="44088"/>
                  </a:lnTo>
                  <a:lnTo>
                    <a:pt x="849923" y="54199"/>
                  </a:lnTo>
                  <a:lnTo>
                    <a:pt x="839856" y="61049"/>
                  </a:lnTo>
                  <a:lnTo>
                    <a:pt x="827606" y="63570"/>
                  </a:lnTo>
                  <a:close/>
                </a:path>
                <a:path w="1656079" h="1571625">
                  <a:moveTo>
                    <a:pt x="1225884" y="63570"/>
                  </a:moveTo>
                  <a:lnTo>
                    <a:pt x="1213634" y="61049"/>
                  </a:lnTo>
                  <a:lnTo>
                    <a:pt x="1203567" y="54199"/>
                  </a:lnTo>
                  <a:lnTo>
                    <a:pt x="1196747" y="44088"/>
                  </a:lnTo>
                  <a:lnTo>
                    <a:pt x="1194237" y="31785"/>
                  </a:lnTo>
                  <a:lnTo>
                    <a:pt x="1196747" y="19481"/>
                  </a:lnTo>
                  <a:lnTo>
                    <a:pt x="1203567" y="9370"/>
                  </a:lnTo>
                  <a:lnTo>
                    <a:pt x="1213634" y="2520"/>
                  </a:lnTo>
                  <a:lnTo>
                    <a:pt x="1225884" y="0"/>
                  </a:lnTo>
                  <a:lnTo>
                    <a:pt x="1238134" y="2520"/>
                  </a:lnTo>
                  <a:lnTo>
                    <a:pt x="1248201" y="9370"/>
                  </a:lnTo>
                  <a:lnTo>
                    <a:pt x="1255022" y="19481"/>
                  </a:lnTo>
                  <a:lnTo>
                    <a:pt x="1257531" y="31785"/>
                  </a:lnTo>
                  <a:lnTo>
                    <a:pt x="1255022" y="44088"/>
                  </a:lnTo>
                  <a:lnTo>
                    <a:pt x="1248201" y="54199"/>
                  </a:lnTo>
                  <a:lnTo>
                    <a:pt x="1238134" y="61049"/>
                  </a:lnTo>
                  <a:lnTo>
                    <a:pt x="1225884" y="63570"/>
                  </a:lnTo>
                  <a:close/>
                </a:path>
                <a:path w="1656079" h="1571625">
                  <a:moveTo>
                    <a:pt x="1623565" y="64170"/>
                  </a:moveTo>
                  <a:lnTo>
                    <a:pt x="1611315" y="61649"/>
                  </a:lnTo>
                  <a:lnTo>
                    <a:pt x="1601248" y="54799"/>
                  </a:lnTo>
                  <a:lnTo>
                    <a:pt x="1594427" y="44688"/>
                  </a:lnTo>
                  <a:lnTo>
                    <a:pt x="1591918" y="32384"/>
                  </a:lnTo>
                  <a:lnTo>
                    <a:pt x="1594427" y="20081"/>
                  </a:lnTo>
                  <a:lnTo>
                    <a:pt x="1601248" y="9970"/>
                  </a:lnTo>
                  <a:lnTo>
                    <a:pt x="1611315" y="3120"/>
                  </a:lnTo>
                  <a:lnTo>
                    <a:pt x="1623565" y="599"/>
                  </a:lnTo>
                  <a:lnTo>
                    <a:pt x="1635815" y="3120"/>
                  </a:lnTo>
                  <a:lnTo>
                    <a:pt x="1645882" y="9970"/>
                  </a:lnTo>
                  <a:lnTo>
                    <a:pt x="1652702" y="20081"/>
                  </a:lnTo>
                  <a:lnTo>
                    <a:pt x="1655212" y="32384"/>
                  </a:lnTo>
                  <a:lnTo>
                    <a:pt x="1652702" y="44688"/>
                  </a:lnTo>
                  <a:lnTo>
                    <a:pt x="1645882" y="54799"/>
                  </a:lnTo>
                  <a:lnTo>
                    <a:pt x="1635815" y="61649"/>
                  </a:lnTo>
                  <a:lnTo>
                    <a:pt x="1623565" y="64170"/>
                  </a:lnTo>
                  <a:close/>
                </a:path>
                <a:path w="1656079" h="1571625">
                  <a:moveTo>
                    <a:pt x="31647" y="432399"/>
                  </a:moveTo>
                  <a:lnTo>
                    <a:pt x="19397" y="429878"/>
                  </a:lnTo>
                  <a:lnTo>
                    <a:pt x="9330" y="423028"/>
                  </a:lnTo>
                  <a:lnTo>
                    <a:pt x="2510" y="412917"/>
                  </a:lnTo>
                  <a:lnTo>
                    <a:pt x="0" y="400613"/>
                  </a:lnTo>
                  <a:lnTo>
                    <a:pt x="2510" y="388310"/>
                  </a:lnTo>
                  <a:lnTo>
                    <a:pt x="9330" y="378199"/>
                  </a:lnTo>
                  <a:lnTo>
                    <a:pt x="19397" y="371349"/>
                  </a:lnTo>
                  <a:lnTo>
                    <a:pt x="31647" y="368828"/>
                  </a:lnTo>
                  <a:lnTo>
                    <a:pt x="44233" y="371349"/>
                  </a:lnTo>
                  <a:lnTo>
                    <a:pt x="54412" y="378199"/>
                  </a:lnTo>
                  <a:lnTo>
                    <a:pt x="61121" y="388310"/>
                  </a:lnTo>
                  <a:lnTo>
                    <a:pt x="63294" y="400613"/>
                  </a:lnTo>
                  <a:lnTo>
                    <a:pt x="60785" y="412917"/>
                  </a:lnTo>
                  <a:lnTo>
                    <a:pt x="53964" y="423028"/>
                  </a:lnTo>
                  <a:lnTo>
                    <a:pt x="43897" y="429878"/>
                  </a:lnTo>
                  <a:lnTo>
                    <a:pt x="31647" y="432399"/>
                  </a:lnTo>
                  <a:close/>
                </a:path>
                <a:path w="1656079" h="1571625">
                  <a:moveTo>
                    <a:pt x="429925" y="432399"/>
                  </a:moveTo>
                  <a:lnTo>
                    <a:pt x="417675" y="429878"/>
                  </a:lnTo>
                  <a:lnTo>
                    <a:pt x="407608" y="423028"/>
                  </a:lnTo>
                  <a:lnTo>
                    <a:pt x="400788" y="412917"/>
                  </a:lnTo>
                  <a:lnTo>
                    <a:pt x="398278" y="400613"/>
                  </a:lnTo>
                  <a:lnTo>
                    <a:pt x="400788" y="388310"/>
                  </a:lnTo>
                  <a:lnTo>
                    <a:pt x="407608" y="378199"/>
                  </a:lnTo>
                  <a:lnTo>
                    <a:pt x="417675" y="371349"/>
                  </a:lnTo>
                  <a:lnTo>
                    <a:pt x="429925" y="368828"/>
                  </a:lnTo>
                  <a:lnTo>
                    <a:pt x="442175" y="371349"/>
                  </a:lnTo>
                  <a:lnTo>
                    <a:pt x="452242" y="378199"/>
                  </a:lnTo>
                  <a:lnTo>
                    <a:pt x="459063" y="388310"/>
                  </a:lnTo>
                  <a:lnTo>
                    <a:pt x="461572" y="400613"/>
                  </a:lnTo>
                  <a:lnTo>
                    <a:pt x="459063" y="412917"/>
                  </a:lnTo>
                  <a:lnTo>
                    <a:pt x="452242" y="423028"/>
                  </a:lnTo>
                  <a:lnTo>
                    <a:pt x="442175" y="429878"/>
                  </a:lnTo>
                  <a:lnTo>
                    <a:pt x="429925" y="432399"/>
                  </a:lnTo>
                  <a:close/>
                </a:path>
                <a:path w="1656079" h="1571625">
                  <a:moveTo>
                    <a:pt x="827606" y="432399"/>
                  </a:moveTo>
                  <a:lnTo>
                    <a:pt x="815356" y="429878"/>
                  </a:lnTo>
                  <a:lnTo>
                    <a:pt x="805289" y="423028"/>
                  </a:lnTo>
                  <a:lnTo>
                    <a:pt x="798469" y="412917"/>
                  </a:lnTo>
                  <a:lnTo>
                    <a:pt x="795959" y="400613"/>
                  </a:lnTo>
                  <a:lnTo>
                    <a:pt x="798469" y="388310"/>
                  </a:lnTo>
                  <a:lnTo>
                    <a:pt x="805289" y="378199"/>
                  </a:lnTo>
                  <a:lnTo>
                    <a:pt x="815356" y="371349"/>
                  </a:lnTo>
                  <a:lnTo>
                    <a:pt x="827606" y="368828"/>
                  </a:lnTo>
                  <a:lnTo>
                    <a:pt x="840192" y="371349"/>
                  </a:lnTo>
                  <a:lnTo>
                    <a:pt x="850371" y="378199"/>
                  </a:lnTo>
                  <a:lnTo>
                    <a:pt x="857079" y="388310"/>
                  </a:lnTo>
                  <a:lnTo>
                    <a:pt x="859253" y="400613"/>
                  </a:lnTo>
                  <a:lnTo>
                    <a:pt x="856744" y="412917"/>
                  </a:lnTo>
                  <a:lnTo>
                    <a:pt x="849923" y="423028"/>
                  </a:lnTo>
                  <a:lnTo>
                    <a:pt x="839856" y="429878"/>
                  </a:lnTo>
                  <a:lnTo>
                    <a:pt x="827606" y="432399"/>
                  </a:lnTo>
                  <a:close/>
                </a:path>
                <a:path w="1656079" h="1571625">
                  <a:moveTo>
                    <a:pt x="1225884" y="432399"/>
                  </a:moveTo>
                  <a:lnTo>
                    <a:pt x="1213634" y="429878"/>
                  </a:lnTo>
                  <a:lnTo>
                    <a:pt x="1203567" y="423028"/>
                  </a:lnTo>
                  <a:lnTo>
                    <a:pt x="1196747" y="412917"/>
                  </a:lnTo>
                  <a:lnTo>
                    <a:pt x="1194237" y="400613"/>
                  </a:lnTo>
                  <a:lnTo>
                    <a:pt x="1196747" y="388310"/>
                  </a:lnTo>
                  <a:lnTo>
                    <a:pt x="1203567" y="378199"/>
                  </a:lnTo>
                  <a:lnTo>
                    <a:pt x="1213634" y="371349"/>
                  </a:lnTo>
                  <a:lnTo>
                    <a:pt x="1225884" y="368828"/>
                  </a:lnTo>
                  <a:lnTo>
                    <a:pt x="1238386" y="371349"/>
                  </a:lnTo>
                  <a:lnTo>
                    <a:pt x="1248425" y="378199"/>
                  </a:lnTo>
                  <a:lnTo>
                    <a:pt x="1255106" y="388310"/>
                  </a:lnTo>
                  <a:lnTo>
                    <a:pt x="1257531" y="400613"/>
                  </a:lnTo>
                  <a:lnTo>
                    <a:pt x="1255022" y="412917"/>
                  </a:lnTo>
                  <a:lnTo>
                    <a:pt x="1248201" y="423028"/>
                  </a:lnTo>
                  <a:lnTo>
                    <a:pt x="1238134" y="429878"/>
                  </a:lnTo>
                  <a:lnTo>
                    <a:pt x="1225884" y="432399"/>
                  </a:lnTo>
                  <a:close/>
                </a:path>
                <a:path w="1656079" h="1571625">
                  <a:moveTo>
                    <a:pt x="1624162" y="432399"/>
                  </a:moveTo>
                  <a:lnTo>
                    <a:pt x="1611912" y="429878"/>
                  </a:lnTo>
                  <a:lnTo>
                    <a:pt x="1601845" y="423028"/>
                  </a:lnTo>
                  <a:lnTo>
                    <a:pt x="1595025" y="412917"/>
                  </a:lnTo>
                  <a:lnTo>
                    <a:pt x="1592515" y="400613"/>
                  </a:lnTo>
                  <a:lnTo>
                    <a:pt x="1595025" y="388310"/>
                  </a:lnTo>
                  <a:lnTo>
                    <a:pt x="1601845" y="378199"/>
                  </a:lnTo>
                  <a:lnTo>
                    <a:pt x="1611912" y="371349"/>
                  </a:lnTo>
                  <a:lnTo>
                    <a:pt x="1624162" y="368828"/>
                  </a:lnTo>
                  <a:lnTo>
                    <a:pt x="1636412" y="371349"/>
                  </a:lnTo>
                  <a:lnTo>
                    <a:pt x="1646479" y="378199"/>
                  </a:lnTo>
                  <a:lnTo>
                    <a:pt x="1653300" y="388310"/>
                  </a:lnTo>
                  <a:lnTo>
                    <a:pt x="1655809" y="400613"/>
                  </a:lnTo>
                  <a:lnTo>
                    <a:pt x="1653300" y="412917"/>
                  </a:lnTo>
                  <a:lnTo>
                    <a:pt x="1646479" y="423028"/>
                  </a:lnTo>
                  <a:lnTo>
                    <a:pt x="1636412" y="429878"/>
                  </a:lnTo>
                  <a:lnTo>
                    <a:pt x="1624162" y="432399"/>
                  </a:lnTo>
                  <a:close/>
                </a:path>
                <a:path w="1656079" h="1571625">
                  <a:moveTo>
                    <a:pt x="31647" y="812022"/>
                  </a:moveTo>
                  <a:lnTo>
                    <a:pt x="19396" y="809502"/>
                  </a:lnTo>
                  <a:lnTo>
                    <a:pt x="9329" y="802652"/>
                  </a:lnTo>
                  <a:lnTo>
                    <a:pt x="2509" y="792541"/>
                  </a:lnTo>
                  <a:lnTo>
                    <a:pt x="0" y="780237"/>
                  </a:lnTo>
                  <a:lnTo>
                    <a:pt x="2509" y="767933"/>
                  </a:lnTo>
                  <a:lnTo>
                    <a:pt x="9329" y="757823"/>
                  </a:lnTo>
                  <a:lnTo>
                    <a:pt x="19396" y="750973"/>
                  </a:lnTo>
                  <a:lnTo>
                    <a:pt x="31647" y="748452"/>
                  </a:lnTo>
                  <a:lnTo>
                    <a:pt x="44233" y="750973"/>
                  </a:lnTo>
                  <a:lnTo>
                    <a:pt x="54412" y="757823"/>
                  </a:lnTo>
                  <a:lnTo>
                    <a:pt x="61120" y="767933"/>
                  </a:lnTo>
                  <a:lnTo>
                    <a:pt x="63294" y="780237"/>
                  </a:lnTo>
                  <a:lnTo>
                    <a:pt x="60784" y="792541"/>
                  </a:lnTo>
                  <a:lnTo>
                    <a:pt x="53964" y="802652"/>
                  </a:lnTo>
                  <a:lnTo>
                    <a:pt x="43897" y="809502"/>
                  </a:lnTo>
                  <a:lnTo>
                    <a:pt x="31647" y="812022"/>
                  </a:lnTo>
                  <a:close/>
                </a:path>
                <a:path w="1656079" h="1571625">
                  <a:moveTo>
                    <a:pt x="429925" y="812022"/>
                  </a:moveTo>
                  <a:lnTo>
                    <a:pt x="417674" y="809502"/>
                  </a:lnTo>
                  <a:lnTo>
                    <a:pt x="407607" y="802652"/>
                  </a:lnTo>
                  <a:lnTo>
                    <a:pt x="400787" y="792541"/>
                  </a:lnTo>
                  <a:lnTo>
                    <a:pt x="398277" y="780237"/>
                  </a:lnTo>
                  <a:lnTo>
                    <a:pt x="400787" y="767933"/>
                  </a:lnTo>
                  <a:lnTo>
                    <a:pt x="407607" y="757823"/>
                  </a:lnTo>
                  <a:lnTo>
                    <a:pt x="417674" y="750973"/>
                  </a:lnTo>
                  <a:lnTo>
                    <a:pt x="429925" y="748452"/>
                  </a:lnTo>
                  <a:lnTo>
                    <a:pt x="442175" y="750973"/>
                  </a:lnTo>
                  <a:lnTo>
                    <a:pt x="452242" y="757823"/>
                  </a:lnTo>
                  <a:lnTo>
                    <a:pt x="459062" y="767933"/>
                  </a:lnTo>
                  <a:lnTo>
                    <a:pt x="461572" y="780237"/>
                  </a:lnTo>
                  <a:lnTo>
                    <a:pt x="459062" y="792541"/>
                  </a:lnTo>
                  <a:lnTo>
                    <a:pt x="452242" y="802652"/>
                  </a:lnTo>
                  <a:lnTo>
                    <a:pt x="442175" y="809502"/>
                  </a:lnTo>
                  <a:lnTo>
                    <a:pt x="429925" y="812022"/>
                  </a:lnTo>
                  <a:close/>
                </a:path>
                <a:path w="1656079" h="1571625">
                  <a:moveTo>
                    <a:pt x="828203" y="812022"/>
                  </a:moveTo>
                  <a:lnTo>
                    <a:pt x="815953" y="809502"/>
                  </a:lnTo>
                  <a:lnTo>
                    <a:pt x="805886" y="802652"/>
                  </a:lnTo>
                  <a:lnTo>
                    <a:pt x="799066" y="792541"/>
                  </a:lnTo>
                  <a:lnTo>
                    <a:pt x="796556" y="780237"/>
                  </a:lnTo>
                  <a:lnTo>
                    <a:pt x="799066" y="767933"/>
                  </a:lnTo>
                  <a:lnTo>
                    <a:pt x="805886" y="757823"/>
                  </a:lnTo>
                  <a:lnTo>
                    <a:pt x="815953" y="750973"/>
                  </a:lnTo>
                  <a:lnTo>
                    <a:pt x="828203" y="748452"/>
                  </a:lnTo>
                  <a:lnTo>
                    <a:pt x="840453" y="750973"/>
                  </a:lnTo>
                  <a:lnTo>
                    <a:pt x="850520" y="757823"/>
                  </a:lnTo>
                  <a:lnTo>
                    <a:pt x="857341" y="767933"/>
                  </a:lnTo>
                  <a:lnTo>
                    <a:pt x="859850" y="780237"/>
                  </a:lnTo>
                  <a:lnTo>
                    <a:pt x="857341" y="792541"/>
                  </a:lnTo>
                  <a:lnTo>
                    <a:pt x="850520" y="802652"/>
                  </a:lnTo>
                  <a:lnTo>
                    <a:pt x="840453" y="809502"/>
                  </a:lnTo>
                  <a:lnTo>
                    <a:pt x="828203" y="812022"/>
                  </a:lnTo>
                  <a:close/>
                </a:path>
                <a:path w="1656079" h="1571625">
                  <a:moveTo>
                    <a:pt x="1225884" y="812022"/>
                  </a:moveTo>
                  <a:lnTo>
                    <a:pt x="1213634" y="809502"/>
                  </a:lnTo>
                  <a:lnTo>
                    <a:pt x="1203567" y="802652"/>
                  </a:lnTo>
                  <a:lnTo>
                    <a:pt x="1196747" y="792541"/>
                  </a:lnTo>
                  <a:lnTo>
                    <a:pt x="1194237" y="780237"/>
                  </a:lnTo>
                  <a:lnTo>
                    <a:pt x="1196747" y="767933"/>
                  </a:lnTo>
                  <a:lnTo>
                    <a:pt x="1203567" y="757823"/>
                  </a:lnTo>
                  <a:lnTo>
                    <a:pt x="1213634" y="750973"/>
                  </a:lnTo>
                  <a:lnTo>
                    <a:pt x="1225884" y="748452"/>
                  </a:lnTo>
                  <a:lnTo>
                    <a:pt x="1238386" y="750973"/>
                  </a:lnTo>
                  <a:lnTo>
                    <a:pt x="1248425" y="757823"/>
                  </a:lnTo>
                  <a:lnTo>
                    <a:pt x="1255106" y="767933"/>
                  </a:lnTo>
                  <a:lnTo>
                    <a:pt x="1257531" y="780237"/>
                  </a:lnTo>
                  <a:lnTo>
                    <a:pt x="1255022" y="792541"/>
                  </a:lnTo>
                  <a:lnTo>
                    <a:pt x="1248201" y="802652"/>
                  </a:lnTo>
                  <a:lnTo>
                    <a:pt x="1238134" y="809502"/>
                  </a:lnTo>
                  <a:lnTo>
                    <a:pt x="1225884" y="812022"/>
                  </a:lnTo>
                  <a:close/>
                </a:path>
                <a:path w="1656079" h="1571625">
                  <a:moveTo>
                    <a:pt x="1624162" y="812022"/>
                  </a:moveTo>
                  <a:lnTo>
                    <a:pt x="1611912" y="809502"/>
                  </a:lnTo>
                  <a:lnTo>
                    <a:pt x="1601845" y="802652"/>
                  </a:lnTo>
                  <a:lnTo>
                    <a:pt x="1595025" y="792541"/>
                  </a:lnTo>
                  <a:lnTo>
                    <a:pt x="1592515" y="780237"/>
                  </a:lnTo>
                  <a:lnTo>
                    <a:pt x="1595025" y="767933"/>
                  </a:lnTo>
                  <a:lnTo>
                    <a:pt x="1601845" y="757823"/>
                  </a:lnTo>
                  <a:lnTo>
                    <a:pt x="1611912" y="750973"/>
                  </a:lnTo>
                  <a:lnTo>
                    <a:pt x="1624162" y="748452"/>
                  </a:lnTo>
                  <a:lnTo>
                    <a:pt x="1636412" y="750973"/>
                  </a:lnTo>
                  <a:lnTo>
                    <a:pt x="1646479" y="757823"/>
                  </a:lnTo>
                  <a:lnTo>
                    <a:pt x="1653300" y="767933"/>
                  </a:lnTo>
                  <a:lnTo>
                    <a:pt x="1655809" y="780237"/>
                  </a:lnTo>
                  <a:lnTo>
                    <a:pt x="1653300" y="792541"/>
                  </a:lnTo>
                  <a:lnTo>
                    <a:pt x="1646479" y="802652"/>
                  </a:lnTo>
                  <a:lnTo>
                    <a:pt x="1636412" y="809502"/>
                  </a:lnTo>
                  <a:lnTo>
                    <a:pt x="1624162" y="812022"/>
                  </a:lnTo>
                  <a:close/>
                </a:path>
                <a:path w="1656079" h="1571625">
                  <a:moveTo>
                    <a:pt x="32244" y="1180851"/>
                  </a:moveTo>
                  <a:lnTo>
                    <a:pt x="19993" y="1178330"/>
                  </a:lnTo>
                  <a:lnTo>
                    <a:pt x="9926" y="1171480"/>
                  </a:lnTo>
                  <a:lnTo>
                    <a:pt x="3106" y="1161369"/>
                  </a:lnTo>
                  <a:lnTo>
                    <a:pt x="596" y="1149066"/>
                  </a:lnTo>
                  <a:lnTo>
                    <a:pt x="3106" y="1136762"/>
                  </a:lnTo>
                  <a:lnTo>
                    <a:pt x="9926" y="1126651"/>
                  </a:lnTo>
                  <a:lnTo>
                    <a:pt x="19993" y="1119801"/>
                  </a:lnTo>
                  <a:lnTo>
                    <a:pt x="32244" y="1117281"/>
                  </a:lnTo>
                  <a:lnTo>
                    <a:pt x="44494" y="1119801"/>
                  </a:lnTo>
                  <a:lnTo>
                    <a:pt x="54561" y="1126651"/>
                  </a:lnTo>
                  <a:lnTo>
                    <a:pt x="61381" y="1136762"/>
                  </a:lnTo>
                  <a:lnTo>
                    <a:pt x="63891" y="1149066"/>
                  </a:lnTo>
                  <a:lnTo>
                    <a:pt x="61381" y="1161369"/>
                  </a:lnTo>
                  <a:lnTo>
                    <a:pt x="54561" y="1171480"/>
                  </a:lnTo>
                  <a:lnTo>
                    <a:pt x="44494" y="1178330"/>
                  </a:lnTo>
                  <a:lnTo>
                    <a:pt x="32244" y="1180851"/>
                  </a:lnTo>
                  <a:close/>
                </a:path>
                <a:path w="1656079" h="1571625">
                  <a:moveTo>
                    <a:pt x="429925" y="1180851"/>
                  </a:moveTo>
                  <a:lnTo>
                    <a:pt x="417674" y="1178330"/>
                  </a:lnTo>
                  <a:lnTo>
                    <a:pt x="407607" y="1171480"/>
                  </a:lnTo>
                  <a:lnTo>
                    <a:pt x="400787" y="1161369"/>
                  </a:lnTo>
                  <a:lnTo>
                    <a:pt x="398277" y="1149066"/>
                  </a:lnTo>
                  <a:lnTo>
                    <a:pt x="400787" y="1136762"/>
                  </a:lnTo>
                  <a:lnTo>
                    <a:pt x="407607" y="1126651"/>
                  </a:lnTo>
                  <a:lnTo>
                    <a:pt x="417674" y="1119801"/>
                  </a:lnTo>
                  <a:lnTo>
                    <a:pt x="429925" y="1117281"/>
                  </a:lnTo>
                  <a:lnTo>
                    <a:pt x="442427" y="1119801"/>
                  </a:lnTo>
                  <a:lnTo>
                    <a:pt x="452466" y="1126651"/>
                  </a:lnTo>
                  <a:lnTo>
                    <a:pt x="459146" y="1136762"/>
                  </a:lnTo>
                  <a:lnTo>
                    <a:pt x="461572" y="1149066"/>
                  </a:lnTo>
                  <a:lnTo>
                    <a:pt x="459062" y="1161369"/>
                  </a:lnTo>
                  <a:lnTo>
                    <a:pt x="452242" y="1171480"/>
                  </a:lnTo>
                  <a:lnTo>
                    <a:pt x="442175" y="1178330"/>
                  </a:lnTo>
                  <a:lnTo>
                    <a:pt x="429925" y="1180851"/>
                  </a:lnTo>
                  <a:close/>
                </a:path>
                <a:path w="1656079" h="1571625">
                  <a:moveTo>
                    <a:pt x="828203" y="1180851"/>
                  </a:moveTo>
                  <a:lnTo>
                    <a:pt x="815953" y="1178330"/>
                  </a:lnTo>
                  <a:lnTo>
                    <a:pt x="805886" y="1171480"/>
                  </a:lnTo>
                  <a:lnTo>
                    <a:pt x="799066" y="1161369"/>
                  </a:lnTo>
                  <a:lnTo>
                    <a:pt x="796556" y="1149066"/>
                  </a:lnTo>
                  <a:lnTo>
                    <a:pt x="799066" y="1136762"/>
                  </a:lnTo>
                  <a:lnTo>
                    <a:pt x="805886" y="1126651"/>
                  </a:lnTo>
                  <a:lnTo>
                    <a:pt x="815953" y="1119801"/>
                  </a:lnTo>
                  <a:lnTo>
                    <a:pt x="828203" y="1117281"/>
                  </a:lnTo>
                  <a:lnTo>
                    <a:pt x="840453" y="1119801"/>
                  </a:lnTo>
                  <a:lnTo>
                    <a:pt x="850520" y="1126651"/>
                  </a:lnTo>
                  <a:lnTo>
                    <a:pt x="857341" y="1136762"/>
                  </a:lnTo>
                  <a:lnTo>
                    <a:pt x="859850" y="1149066"/>
                  </a:lnTo>
                  <a:lnTo>
                    <a:pt x="857341" y="1161369"/>
                  </a:lnTo>
                  <a:lnTo>
                    <a:pt x="850520" y="1171480"/>
                  </a:lnTo>
                  <a:lnTo>
                    <a:pt x="840453" y="1178330"/>
                  </a:lnTo>
                  <a:lnTo>
                    <a:pt x="828203" y="1180851"/>
                  </a:lnTo>
                  <a:close/>
                </a:path>
                <a:path w="1656079" h="1571625">
                  <a:moveTo>
                    <a:pt x="1225884" y="1180851"/>
                  </a:moveTo>
                  <a:lnTo>
                    <a:pt x="1213634" y="1178330"/>
                  </a:lnTo>
                  <a:lnTo>
                    <a:pt x="1203567" y="1171480"/>
                  </a:lnTo>
                  <a:lnTo>
                    <a:pt x="1196747" y="1161369"/>
                  </a:lnTo>
                  <a:lnTo>
                    <a:pt x="1194237" y="1149066"/>
                  </a:lnTo>
                  <a:lnTo>
                    <a:pt x="1196747" y="1136762"/>
                  </a:lnTo>
                  <a:lnTo>
                    <a:pt x="1203567" y="1126651"/>
                  </a:lnTo>
                  <a:lnTo>
                    <a:pt x="1213634" y="1119801"/>
                  </a:lnTo>
                  <a:lnTo>
                    <a:pt x="1225884" y="1117281"/>
                  </a:lnTo>
                  <a:lnTo>
                    <a:pt x="1238470" y="1119801"/>
                  </a:lnTo>
                  <a:lnTo>
                    <a:pt x="1248649" y="1126651"/>
                  </a:lnTo>
                  <a:lnTo>
                    <a:pt x="1255357" y="1136762"/>
                  </a:lnTo>
                  <a:lnTo>
                    <a:pt x="1257531" y="1149066"/>
                  </a:lnTo>
                  <a:lnTo>
                    <a:pt x="1255022" y="1161369"/>
                  </a:lnTo>
                  <a:lnTo>
                    <a:pt x="1248201" y="1171480"/>
                  </a:lnTo>
                  <a:lnTo>
                    <a:pt x="1238134" y="1178330"/>
                  </a:lnTo>
                  <a:lnTo>
                    <a:pt x="1225884" y="1180851"/>
                  </a:lnTo>
                  <a:close/>
                </a:path>
                <a:path w="1656079" h="1571625">
                  <a:moveTo>
                    <a:pt x="1624162" y="1180851"/>
                  </a:moveTo>
                  <a:lnTo>
                    <a:pt x="1611912" y="1178330"/>
                  </a:lnTo>
                  <a:lnTo>
                    <a:pt x="1601845" y="1171480"/>
                  </a:lnTo>
                  <a:lnTo>
                    <a:pt x="1595025" y="1161369"/>
                  </a:lnTo>
                  <a:lnTo>
                    <a:pt x="1592515" y="1149066"/>
                  </a:lnTo>
                  <a:lnTo>
                    <a:pt x="1595025" y="1136762"/>
                  </a:lnTo>
                  <a:lnTo>
                    <a:pt x="1601845" y="1126651"/>
                  </a:lnTo>
                  <a:lnTo>
                    <a:pt x="1611912" y="1119801"/>
                  </a:lnTo>
                  <a:lnTo>
                    <a:pt x="1624162" y="1117281"/>
                  </a:lnTo>
                  <a:lnTo>
                    <a:pt x="1636412" y="1119801"/>
                  </a:lnTo>
                  <a:lnTo>
                    <a:pt x="1646479" y="1126651"/>
                  </a:lnTo>
                  <a:lnTo>
                    <a:pt x="1653300" y="1136762"/>
                  </a:lnTo>
                  <a:lnTo>
                    <a:pt x="1655809" y="1149066"/>
                  </a:lnTo>
                  <a:lnTo>
                    <a:pt x="1653300" y="1161369"/>
                  </a:lnTo>
                  <a:lnTo>
                    <a:pt x="1646479" y="1171480"/>
                  </a:lnTo>
                  <a:lnTo>
                    <a:pt x="1636412" y="1178330"/>
                  </a:lnTo>
                  <a:lnTo>
                    <a:pt x="1624162" y="1180851"/>
                  </a:lnTo>
                  <a:close/>
                </a:path>
                <a:path w="1656079" h="1571625">
                  <a:moveTo>
                    <a:pt x="32244" y="1571270"/>
                  </a:moveTo>
                  <a:lnTo>
                    <a:pt x="19993" y="1568749"/>
                  </a:lnTo>
                  <a:lnTo>
                    <a:pt x="9926" y="1561899"/>
                  </a:lnTo>
                  <a:lnTo>
                    <a:pt x="3106" y="1551788"/>
                  </a:lnTo>
                  <a:lnTo>
                    <a:pt x="596" y="1539484"/>
                  </a:lnTo>
                  <a:lnTo>
                    <a:pt x="3106" y="1527181"/>
                  </a:lnTo>
                  <a:lnTo>
                    <a:pt x="9926" y="1517070"/>
                  </a:lnTo>
                  <a:lnTo>
                    <a:pt x="19993" y="1510220"/>
                  </a:lnTo>
                  <a:lnTo>
                    <a:pt x="32244" y="1507699"/>
                  </a:lnTo>
                  <a:lnTo>
                    <a:pt x="44494" y="1510220"/>
                  </a:lnTo>
                  <a:lnTo>
                    <a:pt x="54561" y="1517070"/>
                  </a:lnTo>
                  <a:lnTo>
                    <a:pt x="61381" y="1527181"/>
                  </a:lnTo>
                  <a:lnTo>
                    <a:pt x="63891" y="1539484"/>
                  </a:lnTo>
                  <a:lnTo>
                    <a:pt x="61381" y="1551788"/>
                  </a:lnTo>
                  <a:lnTo>
                    <a:pt x="54561" y="1561899"/>
                  </a:lnTo>
                  <a:lnTo>
                    <a:pt x="44494" y="1568749"/>
                  </a:lnTo>
                  <a:lnTo>
                    <a:pt x="32244" y="1571270"/>
                  </a:lnTo>
                  <a:close/>
                </a:path>
                <a:path w="1656079" h="1571625">
                  <a:moveTo>
                    <a:pt x="429925" y="1571270"/>
                  </a:moveTo>
                  <a:lnTo>
                    <a:pt x="417674" y="1568749"/>
                  </a:lnTo>
                  <a:lnTo>
                    <a:pt x="407607" y="1561899"/>
                  </a:lnTo>
                  <a:lnTo>
                    <a:pt x="400787" y="1551788"/>
                  </a:lnTo>
                  <a:lnTo>
                    <a:pt x="398277" y="1539484"/>
                  </a:lnTo>
                  <a:lnTo>
                    <a:pt x="400787" y="1527181"/>
                  </a:lnTo>
                  <a:lnTo>
                    <a:pt x="407607" y="1517070"/>
                  </a:lnTo>
                  <a:lnTo>
                    <a:pt x="417674" y="1510220"/>
                  </a:lnTo>
                  <a:lnTo>
                    <a:pt x="429925" y="1507699"/>
                  </a:lnTo>
                  <a:lnTo>
                    <a:pt x="442511" y="1510220"/>
                  </a:lnTo>
                  <a:lnTo>
                    <a:pt x="452690" y="1517070"/>
                  </a:lnTo>
                  <a:lnTo>
                    <a:pt x="459398" y="1527181"/>
                  </a:lnTo>
                  <a:lnTo>
                    <a:pt x="461572" y="1539484"/>
                  </a:lnTo>
                  <a:lnTo>
                    <a:pt x="459062" y="1551788"/>
                  </a:lnTo>
                  <a:lnTo>
                    <a:pt x="452242" y="1561899"/>
                  </a:lnTo>
                  <a:lnTo>
                    <a:pt x="442175" y="1568749"/>
                  </a:lnTo>
                  <a:lnTo>
                    <a:pt x="429925" y="1571270"/>
                  </a:lnTo>
                  <a:close/>
                </a:path>
                <a:path w="1656079" h="1571625">
                  <a:moveTo>
                    <a:pt x="828203" y="1571270"/>
                  </a:moveTo>
                  <a:lnTo>
                    <a:pt x="815953" y="1568749"/>
                  </a:lnTo>
                  <a:lnTo>
                    <a:pt x="805886" y="1561899"/>
                  </a:lnTo>
                  <a:lnTo>
                    <a:pt x="799066" y="1551788"/>
                  </a:lnTo>
                  <a:lnTo>
                    <a:pt x="796556" y="1539484"/>
                  </a:lnTo>
                  <a:lnTo>
                    <a:pt x="799066" y="1527181"/>
                  </a:lnTo>
                  <a:lnTo>
                    <a:pt x="805886" y="1517070"/>
                  </a:lnTo>
                  <a:lnTo>
                    <a:pt x="815953" y="1510220"/>
                  </a:lnTo>
                  <a:lnTo>
                    <a:pt x="828203" y="1507699"/>
                  </a:lnTo>
                  <a:lnTo>
                    <a:pt x="840453" y="1510220"/>
                  </a:lnTo>
                  <a:lnTo>
                    <a:pt x="850520" y="1517070"/>
                  </a:lnTo>
                  <a:lnTo>
                    <a:pt x="857341" y="1527181"/>
                  </a:lnTo>
                  <a:lnTo>
                    <a:pt x="859850" y="1539484"/>
                  </a:lnTo>
                  <a:lnTo>
                    <a:pt x="857341" y="1551788"/>
                  </a:lnTo>
                  <a:lnTo>
                    <a:pt x="850520" y="1561899"/>
                  </a:lnTo>
                  <a:lnTo>
                    <a:pt x="840453" y="1568749"/>
                  </a:lnTo>
                  <a:lnTo>
                    <a:pt x="828203" y="1571270"/>
                  </a:lnTo>
                  <a:close/>
                </a:path>
                <a:path w="1656079" h="1571625">
                  <a:moveTo>
                    <a:pt x="1225884" y="1571270"/>
                  </a:moveTo>
                  <a:lnTo>
                    <a:pt x="1213634" y="1568749"/>
                  </a:lnTo>
                  <a:lnTo>
                    <a:pt x="1203567" y="1561899"/>
                  </a:lnTo>
                  <a:lnTo>
                    <a:pt x="1196747" y="1551788"/>
                  </a:lnTo>
                  <a:lnTo>
                    <a:pt x="1194237" y="1539484"/>
                  </a:lnTo>
                  <a:lnTo>
                    <a:pt x="1196747" y="1527181"/>
                  </a:lnTo>
                  <a:lnTo>
                    <a:pt x="1203567" y="1517070"/>
                  </a:lnTo>
                  <a:lnTo>
                    <a:pt x="1213634" y="1510220"/>
                  </a:lnTo>
                  <a:lnTo>
                    <a:pt x="1225884" y="1507699"/>
                  </a:lnTo>
                  <a:lnTo>
                    <a:pt x="1238470" y="1510220"/>
                  </a:lnTo>
                  <a:lnTo>
                    <a:pt x="1248649" y="1517070"/>
                  </a:lnTo>
                  <a:lnTo>
                    <a:pt x="1255357" y="1527181"/>
                  </a:lnTo>
                  <a:lnTo>
                    <a:pt x="1257531" y="1539484"/>
                  </a:lnTo>
                  <a:lnTo>
                    <a:pt x="1255022" y="1551788"/>
                  </a:lnTo>
                  <a:lnTo>
                    <a:pt x="1248201" y="1561899"/>
                  </a:lnTo>
                  <a:lnTo>
                    <a:pt x="1238134" y="1568749"/>
                  </a:lnTo>
                  <a:lnTo>
                    <a:pt x="1225884" y="1571270"/>
                  </a:lnTo>
                  <a:close/>
                </a:path>
                <a:path w="1656079" h="1571625">
                  <a:moveTo>
                    <a:pt x="1624162" y="1571270"/>
                  </a:moveTo>
                  <a:lnTo>
                    <a:pt x="1611912" y="1568749"/>
                  </a:lnTo>
                  <a:lnTo>
                    <a:pt x="1601845" y="1561899"/>
                  </a:lnTo>
                  <a:lnTo>
                    <a:pt x="1595025" y="1551788"/>
                  </a:lnTo>
                  <a:lnTo>
                    <a:pt x="1592515" y="1539484"/>
                  </a:lnTo>
                  <a:lnTo>
                    <a:pt x="1595025" y="1527181"/>
                  </a:lnTo>
                  <a:lnTo>
                    <a:pt x="1601845" y="1517070"/>
                  </a:lnTo>
                  <a:lnTo>
                    <a:pt x="1611912" y="1510220"/>
                  </a:lnTo>
                  <a:lnTo>
                    <a:pt x="1624162" y="1507699"/>
                  </a:lnTo>
                  <a:lnTo>
                    <a:pt x="1636412" y="1510220"/>
                  </a:lnTo>
                  <a:lnTo>
                    <a:pt x="1646479" y="1517070"/>
                  </a:lnTo>
                  <a:lnTo>
                    <a:pt x="1653300" y="1527181"/>
                  </a:lnTo>
                  <a:lnTo>
                    <a:pt x="1655809" y="1539484"/>
                  </a:lnTo>
                  <a:lnTo>
                    <a:pt x="1653300" y="1551788"/>
                  </a:lnTo>
                  <a:lnTo>
                    <a:pt x="1646479" y="1561899"/>
                  </a:lnTo>
                  <a:lnTo>
                    <a:pt x="1636412" y="1568749"/>
                  </a:lnTo>
                  <a:lnTo>
                    <a:pt x="1624162" y="1571270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54758" y="5983589"/>
              <a:ext cx="9998710" cy="2240280"/>
            </a:xfrm>
            <a:custGeom>
              <a:avLst/>
              <a:gdLst/>
              <a:ahLst/>
              <a:cxnLst/>
              <a:rect l="l" t="t" r="r" b="b"/>
              <a:pathLst>
                <a:path w="9998710" h="2240279">
                  <a:moveTo>
                    <a:pt x="9804631" y="2240174"/>
                  </a:moveTo>
                  <a:lnTo>
                    <a:pt x="193832" y="2240174"/>
                  </a:lnTo>
                  <a:lnTo>
                    <a:pt x="149465" y="2235028"/>
                  </a:lnTo>
                  <a:lnTo>
                    <a:pt x="108696" y="2220377"/>
                  </a:lnTo>
                  <a:lnTo>
                    <a:pt x="72702" y="2197401"/>
                  </a:lnTo>
                  <a:lnTo>
                    <a:pt x="42659" y="2167279"/>
                  </a:lnTo>
                  <a:lnTo>
                    <a:pt x="19744" y="2131191"/>
                  </a:lnTo>
                  <a:lnTo>
                    <a:pt x="5132" y="2090315"/>
                  </a:lnTo>
                  <a:lnTo>
                    <a:pt x="0" y="2045831"/>
                  </a:lnTo>
                  <a:lnTo>
                    <a:pt x="0" y="194342"/>
                  </a:lnTo>
                  <a:lnTo>
                    <a:pt x="5132" y="149858"/>
                  </a:lnTo>
                  <a:lnTo>
                    <a:pt x="19744" y="108983"/>
                  </a:lnTo>
                  <a:lnTo>
                    <a:pt x="42659" y="72894"/>
                  </a:lnTo>
                  <a:lnTo>
                    <a:pt x="72702" y="42772"/>
                  </a:lnTo>
                  <a:lnTo>
                    <a:pt x="108696" y="19796"/>
                  </a:lnTo>
                  <a:lnTo>
                    <a:pt x="149465" y="5145"/>
                  </a:lnTo>
                  <a:lnTo>
                    <a:pt x="193832" y="0"/>
                  </a:lnTo>
                  <a:lnTo>
                    <a:pt x="9804631" y="0"/>
                  </a:lnTo>
                  <a:lnTo>
                    <a:pt x="9848998" y="5145"/>
                  </a:lnTo>
                  <a:lnTo>
                    <a:pt x="9889767" y="19796"/>
                  </a:lnTo>
                  <a:lnTo>
                    <a:pt x="9925760" y="42772"/>
                  </a:lnTo>
                  <a:lnTo>
                    <a:pt x="9955804" y="72894"/>
                  </a:lnTo>
                  <a:lnTo>
                    <a:pt x="9978719" y="108983"/>
                  </a:lnTo>
                  <a:lnTo>
                    <a:pt x="9993331" y="149858"/>
                  </a:lnTo>
                  <a:lnTo>
                    <a:pt x="9998463" y="194342"/>
                  </a:lnTo>
                  <a:lnTo>
                    <a:pt x="9998463" y="2045831"/>
                  </a:lnTo>
                  <a:lnTo>
                    <a:pt x="9993331" y="2090315"/>
                  </a:lnTo>
                  <a:lnTo>
                    <a:pt x="9978719" y="2131191"/>
                  </a:lnTo>
                  <a:lnTo>
                    <a:pt x="9955804" y="2167279"/>
                  </a:lnTo>
                  <a:lnTo>
                    <a:pt x="9925760" y="2197401"/>
                  </a:lnTo>
                  <a:lnTo>
                    <a:pt x="9889767" y="2220377"/>
                  </a:lnTo>
                  <a:lnTo>
                    <a:pt x="9848998" y="2235028"/>
                  </a:lnTo>
                  <a:lnTo>
                    <a:pt x="9804631" y="2240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54819" y="6852696"/>
              <a:ext cx="10001885" cy="1369695"/>
            </a:xfrm>
            <a:custGeom>
              <a:avLst/>
              <a:gdLst/>
              <a:ahLst/>
              <a:cxnLst/>
              <a:rect l="l" t="t" r="r" b="b"/>
              <a:pathLst>
                <a:path w="10001885" h="1369695">
                  <a:moveTo>
                    <a:pt x="9807864" y="1369345"/>
                  </a:moveTo>
                  <a:lnTo>
                    <a:pt x="193896" y="1369345"/>
                  </a:lnTo>
                  <a:lnTo>
                    <a:pt x="149514" y="1364199"/>
                  </a:lnTo>
                  <a:lnTo>
                    <a:pt x="108732" y="1349549"/>
                  </a:lnTo>
                  <a:lnTo>
                    <a:pt x="72726" y="1326572"/>
                  </a:lnTo>
                  <a:lnTo>
                    <a:pt x="42674" y="1296450"/>
                  </a:lnTo>
                  <a:lnTo>
                    <a:pt x="19750" y="1260362"/>
                  </a:lnTo>
                  <a:lnTo>
                    <a:pt x="5133" y="1219486"/>
                  </a:lnTo>
                  <a:lnTo>
                    <a:pt x="0" y="1175002"/>
                  </a:lnTo>
                  <a:lnTo>
                    <a:pt x="0" y="194342"/>
                  </a:lnTo>
                  <a:lnTo>
                    <a:pt x="5133" y="149858"/>
                  </a:lnTo>
                  <a:lnTo>
                    <a:pt x="19750" y="108983"/>
                  </a:lnTo>
                  <a:lnTo>
                    <a:pt x="42674" y="72894"/>
                  </a:lnTo>
                  <a:lnTo>
                    <a:pt x="72726" y="42772"/>
                  </a:lnTo>
                  <a:lnTo>
                    <a:pt x="108732" y="19796"/>
                  </a:lnTo>
                  <a:lnTo>
                    <a:pt x="149514" y="5145"/>
                  </a:lnTo>
                  <a:lnTo>
                    <a:pt x="193896" y="0"/>
                  </a:lnTo>
                  <a:lnTo>
                    <a:pt x="9807864" y="0"/>
                  </a:lnTo>
                  <a:lnTo>
                    <a:pt x="9852246" y="5145"/>
                  </a:lnTo>
                  <a:lnTo>
                    <a:pt x="9893028" y="19796"/>
                  </a:lnTo>
                  <a:lnTo>
                    <a:pt x="9929034" y="42772"/>
                  </a:lnTo>
                  <a:lnTo>
                    <a:pt x="9959086" y="72894"/>
                  </a:lnTo>
                  <a:lnTo>
                    <a:pt x="9982010" y="108983"/>
                  </a:lnTo>
                  <a:lnTo>
                    <a:pt x="9996627" y="149858"/>
                  </a:lnTo>
                  <a:lnTo>
                    <a:pt x="10001761" y="194342"/>
                  </a:lnTo>
                  <a:lnTo>
                    <a:pt x="10001761" y="1175002"/>
                  </a:lnTo>
                  <a:lnTo>
                    <a:pt x="9996627" y="1219486"/>
                  </a:lnTo>
                  <a:lnTo>
                    <a:pt x="9982010" y="1260362"/>
                  </a:lnTo>
                  <a:lnTo>
                    <a:pt x="9959086" y="1296450"/>
                  </a:lnTo>
                  <a:lnTo>
                    <a:pt x="9929034" y="1326572"/>
                  </a:lnTo>
                  <a:lnTo>
                    <a:pt x="9893028" y="1349549"/>
                  </a:lnTo>
                  <a:lnTo>
                    <a:pt x="9852246" y="1364199"/>
                  </a:lnTo>
                  <a:lnTo>
                    <a:pt x="9807864" y="1369345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825993" y="6192429"/>
            <a:ext cx="1890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solidFill>
                  <a:srgbClr val="0048CC"/>
                </a:solidFill>
                <a:latin typeface="Courier New"/>
                <a:cs typeface="Courier New"/>
              </a:rPr>
              <a:t>APPROACH</a:t>
            </a:r>
            <a:r>
              <a:rPr sz="2400" spc="-35" dirty="0">
                <a:solidFill>
                  <a:srgbClr val="0048CC"/>
                </a:solidFill>
                <a:latin typeface="Courier New"/>
                <a:cs typeface="Courier New"/>
              </a:rPr>
              <a:t> </a:t>
            </a:r>
            <a:r>
              <a:rPr sz="2400" spc="25" dirty="0">
                <a:solidFill>
                  <a:srgbClr val="0048CC"/>
                </a:solidFill>
                <a:latin typeface="Courier New"/>
                <a:cs typeface="Courier New"/>
              </a:rPr>
              <a:t>3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54819" y="1897791"/>
            <a:ext cx="10001885" cy="1369695"/>
          </a:xfrm>
          <a:custGeom>
            <a:avLst/>
            <a:gdLst/>
            <a:ahLst/>
            <a:cxnLst/>
            <a:rect l="l" t="t" r="r" b="b"/>
            <a:pathLst>
              <a:path w="10001885" h="1369695">
                <a:moveTo>
                  <a:pt x="9807864" y="1369345"/>
                </a:moveTo>
                <a:lnTo>
                  <a:pt x="193896" y="1369345"/>
                </a:lnTo>
                <a:lnTo>
                  <a:pt x="149514" y="1364199"/>
                </a:lnTo>
                <a:lnTo>
                  <a:pt x="108732" y="1349549"/>
                </a:lnTo>
                <a:lnTo>
                  <a:pt x="72726" y="1326572"/>
                </a:lnTo>
                <a:lnTo>
                  <a:pt x="42674" y="1296450"/>
                </a:lnTo>
                <a:lnTo>
                  <a:pt x="19750" y="1260362"/>
                </a:lnTo>
                <a:lnTo>
                  <a:pt x="5133" y="1219486"/>
                </a:lnTo>
                <a:lnTo>
                  <a:pt x="0" y="1175002"/>
                </a:lnTo>
                <a:lnTo>
                  <a:pt x="0" y="194342"/>
                </a:lnTo>
                <a:lnTo>
                  <a:pt x="5133" y="149858"/>
                </a:lnTo>
                <a:lnTo>
                  <a:pt x="19750" y="108983"/>
                </a:lnTo>
                <a:lnTo>
                  <a:pt x="42674" y="72894"/>
                </a:lnTo>
                <a:lnTo>
                  <a:pt x="72726" y="42772"/>
                </a:lnTo>
                <a:lnTo>
                  <a:pt x="108732" y="19796"/>
                </a:lnTo>
                <a:lnTo>
                  <a:pt x="149514" y="5145"/>
                </a:lnTo>
                <a:lnTo>
                  <a:pt x="193896" y="0"/>
                </a:lnTo>
                <a:lnTo>
                  <a:pt x="9807864" y="0"/>
                </a:lnTo>
                <a:lnTo>
                  <a:pt x="9852246" y="5145"/>
                </a:lnTo>
                <a:lnTo>
                  <a:pt x="9893028" y="19796"/>
                </a:lnTo>
                <a:lnTo>
                  <a:pt x="9929034" y="42772"/>
                </a:lnTo>
                <a:lnTo>
                  <a:pt x="9959086" y="72894"/>
                </a:lnTo>
                <a:lnTo>
                  <a:pt x="9982010" y="108983"/>
                </a:lnTo>
                <a:lnTo>
                  <a:pt x="9996627" y="149858"/>
                </a:lnTo>
                <a:lnTo>
                  <a:pt x="10001761" y="194342"/>
                </a:lnTo>
                <a:lnTo>
                  <a:pt x="10001761" y="1175002"/>
                </a:lnTo>
                <a:lnTo>
                  <a:pt x="9996627" y="1219486"/>
                </a:lnTo>
                <a:lnTo>
                  <a:pt x="9982010" y="1260362"/>
                </a:lnTo>
                <a:lnTo>
                  <a:pt x="9959086" y="1296450"/>
                </a:lnTo>
                <a:lnTo>
                  <a:pt x="9929034" y="1326572"/>
                </a:lnTo>
                <a:lnTo>
                  <a:pt x="9893028" y="1349549"/>
                </a:lnTo>
                <a:lnTo>
                  <a:pt x="9852246" y="1364199"/>
                </a:lnTo>
                <a:lnTo>
                  <a:pt x="9807864" y="1369345"/>
                </a:lnTo>
                <a:close/>
              </a:path>
            </a:pathLst>
          </a:custGeom>
          <a:solidFill>
            <a:srgbClr val="74C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1409" rIns="0" bIns="0" rtlCol="0">
            <a:spAutoFit/>
          </a:bodyPr>
          <a:lstStyle/>
          <a:p>
            <a:pPr marL="5594985" marR="5080">
              <a:lnSpc>
                <a:spcPct val="116599"/>
              </a:lnSpc>
              <a:spcBef>
                <a:spcPts val="100"/>
              </a:spcBef>
            </a:pPr>
            <a:r>
              <a:rPr spc="-85" dirty="0"/>
              <a:t>Utilizing</a:t>
            </a:r>
            <a:r>
              <a:rPr spc="-240" dirty="0"/>
              <a:t> </a:t>
            </a:r>
            <a:r>
              <a:rPr spc="-165" dirty="0"/>
              <a:t>maximum</a:t>
            </a:r>
            <a:r>
              <a:rPr spc="-240" dirty="0"/>
              <a:t> </a:t>
            </a:r>
            <a:r>
              <a:rPr spc="-120" dirty="0"/>
              <a:t>resources</a:t>
            </a:r>
            <a:r>
              <a:rPr spc="-240" dirty="0"/>
              <a:t> </a:t>
            </a:r>
            <a:r>
              <a:rPr spc="-110" dirty="0"/>
              <a:t>to</a:t>
            </a:r>
            <a:r>
              <a:rPr spc="-240" dirty="0"/>
              <a:t> </a:t>
            </a:r>
            <a:r>
              <a:rPr spc="-110" dirty="0"/>
              <a:t>enhance</a:t>
            </a:r>
            <a:r>
              <a:rPr spc="-240" dirty="0"/>
              <a:t> </a:t>
            </a:r>
            <a:r>
              <a:rPr spc="-130" dirty="0"/>
              <a:t>the</a:t>
            </a:r>
            <a:r>
              <a:rPr spc="-240" dirty="0"/>
              <a:t> </a:t>
            </a:r>
            <a:r>
              <a:rPr spc="-105" dirty="0"/>
              <a:t>in-built  technologies </a:t>
            </a:r>
            <a:r>
              <a:rPr spc="-70" dirty="0"/>
              <a:t>and</a:t>
            </a:r>
            <a:r>
              <a:rPr spc="-380" dirty="0"/>
              <a:t> </a:t>
            </a:r>
            <a:r>
              <a:rPr spc="-120" dirty="0"/>
              <a:t>services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825993" y="4532679"/>
            <a:ext cx="8515985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sz="2600" spc="-80" dirty="0">
                <a:solidFill>
                  <a:srgbClr val="FFFFFF"/>
                </a:solidFill>
                <a:latin typeface="Verdana"/>
                <a:cs typeface="Verdana"/>
              </a:rPr>
              <a:t>Reaching</a:t>
            </a:r>
            <a:r>
              <a:rPr sz="26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25" dirty="0">
                <a:solidFill>
                  <a:srgbClr val="FFFFFF"/>
                </a:solidFill>
                <a:latin typeface="Verdana"/>
                <a:cs typeface="Verdana"/>
              </a:rPr>
              <a:t>out</a:t>
            </a:r>
            <a:r>
              <a:rPr sz="26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6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FFFFFF"/>
                </a:solidFill>
                <a:latin typeface="Verdana"/>
                <a:cs typeface="Verdana"/>
              </a:rPr>
              <a:t>customers</a:t>
            </a:r>
            <a:r>
              <a:rPr sz="26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6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Verdana"/>
                <a:cs typeface="Verdana"/>
              </a:rPr>
              <a:t>collecting</a:t>
            </a:r>
            <a:r>
              <a:rPr sz="26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Verdana"/>
                <a:cs typeface="Verdana"/>
              </a:rPr>
              <a:t>feedback</a:t>
            </a:r>
            <a:r>
              <a:rPr sz="26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FFFFFF"/>
                </a:solidFill>
                <a:latin typeface="Verdana"/>
                <a:cs typeface="Verdana"/>
              </a:rPr>
              <a:t>forms  </a:t>
            </a:r>
            <a:r>
              <a:rPr sz="2600" spc="-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00" spc="-85" dirty="0">
                <a:solidFill>
                  <a:srgbClr val="FFFFFF"/>
                </a:solidFill>
                <a:latin typeface="Verdana"/>
                <a:cs typeface="Verdana"/>
              </a:rPr>
              <a:t>beta</a:t>
            </a:r>
            <a:r>
              <a:rPr sz="2600" spc="-4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Verdana"/>
                <a:cs typeface="Verdana"/>
              </a:rPr>
              <a:t>testing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25993" y="7012806"/>
            <a:ext cx="9014207" cy="9012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sz="2600" spc="-114" dirty="0">
                <a:solidFill>
                  <a:srgbClr val="FFFFFF"/>
                </a:solidFill>
                <a:latin typeface="Verdana"/>
                <a:cs typeface="Verdana"/>
              </a:rPr>
              <a:t>Generating </a:t>
            </a:r>
            <a:r>
              <a:rPr sz="2600" spc="-135" dirty="0">
                <a:solidFill>
                  <a:srgbClr val="FFFFFF"/>
                </a:solidFill>
                <a:latin typeface="Verdana"/>
                <a:cs typeface="Verdana"/>
              </a:rPr>
              <a:t>marketing </a:t>
            </a:r>
            <a:r>
              <a:rPr sz="2600" spc="-100" dirty="0">
                <a:solidFill>
                  <a:srgbClr val="FFFFFF"/>
                </a:solidFill>
                <a:latin typeface="Verdana"/>
                <a:cs typeface="Verdana"/>
              </a:rPr>
              <a:t>strategies </a:t>
            </a:r>
            <a:r>
              <a:rPr sz="2600" spc="-95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600" spc="-130" dirty="0">
                <a:solidFill>
                  <a:srgbClr val="FFFFFF"/>
                </a:solidFill>
                <a:latin typeface="Verdana"/>
                <a:cs typeface="Verdana"/>
              </a:rPr>
              <a:t>involve</a:t>
            </a:r>
            <a:r>
              <a:rPr lang="en-US" sz="26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FFFFFF"/>
                </a:solidFill>
                <a:latin typeface="Verdana"/>
                <a:cs typeface="Verdana"/>
              </a:rPr>
              <a:t>customer  </a:t>
            </a:r>
            <a:r>
              <a:rPr sz="2600" spc="-90" dirty="0">
                <a:solidFill>
                  <a:srgbClr val="FFFFFF"/>
                </a:solidFill>
                <a:latin typeface="Verdana"/>
                <a:cs typeface="Verdana"/>
              </a:rPr>
              <a:t>participation</a:t>
            </a:r>
            <a:endParaRPr sz="2600" dirty="0">
              <a:latin typeface="Verdana"/>
              <a:cs typeface="Verdana"/>
            </a:endParaRP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1F1F0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16754019" y="7662025"/>
            <a:ext cx="5594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12538A"/>
                </a:solidFill>
                <a:latin typeface="Arial"/>
                <a:cs typeface="Arial"/>
              </a:rPr>
              <a:t>60</a:t>
            </a:r>
            <a:r>
              <a:rPr sz="2100" dirty="0">
                <a:solidFill>
                  <a:srgbClr val="12538A"/>
                </a:solidFill>
                <a:latin typeface="Arial"/>
                <a:cs typeface="Arial"/>
              </a:rPr>
              <a:t>%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3166" y="6454986"/>
            <a:ext cx="5594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12538A"/>
                </a:solidFill>
                <a:latin typeface="Arial"/>
                <a:cs typeface="Arial"/>
              </a:rPr>
              <a:t>30</a:t>
            </a:r>
            <a:r>
              <a:rPr sz="2100" dirty="0">
                <a:solidFill>
                  <a:srgbClr val="12538A"/>
                </a:solidFill>
                <a:latin typeface="Arial"/>
                <a:cs typeface="Arial"/>
              </a:rPr>
              <a:t>%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72735" y="3114110"/>
            <a:ext cx="6691875" cy="6691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8700" y="4117604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5275" y="295275"/>
                </a:moveTo>
                <a:lnTo>
                  <a:pt x="0" y="295275"/>
                </a:lnTo>
                <a:lnTo>
                  <a:pt x="0" y="0"/>
                </a:lnTo>
                <a:lnTo>
                  <a:pt x="295275" y="0"/>
                </a:lnTo>
                <a:lnTo>
                  <a:pt x="295275" y="295275"/>
                </a:lnTo>
                <a:close/>
              </a:path>
            </a:pathLst>
          </a:custGeom>
          <a:solidFill>
            <a:srgbClr val="6182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8700" y="5142798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5275" y="295275"/>
                </a:moveTo>
                <a:lnTo>
                  <a:pt x="0" y="295275"/>
                </a:lnTo>
                <a:lnTo>
                  <a:pt x="0" y="0"/>
                </a:lnTo>
                <a:lnTo>
                  <a:pt x="295275" y="0"/>
                </a:lnTo>
                <a:lnTo>
                  <a:pt x="295275" y="295275"/>
                </a:lnTo>
                <a:close/>
              </a:path>
            </a:pathLst>
          </a:custGeom>
          <a:solidFill>
            <a:srgbClr val="37C8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700" y="6103894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295275" y="295275"/>
                </a:moveTo>
                <a:lnTo>
                  <a:pt x="0" y="295275"/>
                </a:lnTo>
                <a:lnTo>
                  <a:pt x="0" y="0"/>
                </a:lnTo>
                <a:lnTo>
                  <a:pt x="295275" y="0"/>
                </a:lnTo>
                <a:lnTo>
                  <a:pt x="295275" y="295275"/>
                </a:lnTo>
                <a:close/>
              </a:path>
            </a:pathLst>
          </a:custGeom>
          <a:solidFill>
            <a:srgbClr val="86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90488" y="4039478"/>
            <a:ext cx="3482975" cy="2479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50" spc="120" dirty="0">
                <a:solidFill>
                  <a:srgbClr val="12538A"/>
                </a:solidFill>
                <a:latin typeface="Arial"/>
                <a:cs typeface="Arial"/>
              </a:rPr>
              <a:t>PROMOTIONS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2650" spc="90" dirty="0">
                <a:solidFill>
                  <a:srgbClr val="12538A"/>
                </a:solidFill>
                <a:latin typeface="Arial"/>
                <a:cs typeface="Arial"/>
              </a:rPr>
              <a:t>SUBSCRIPTIONS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2650" spc="114" dirty="0">
                <a:solidFill>
                  <a:srgbClr val="12538A"/>
                </a:solidFill>
                <a:latin typeface="Arial"/>
                <a:cs typeface="Arial"/>
              </a:rPr>
              <a:t>IN </a:t>
            </a:r>
            <a:r>
              <a:rPr sz="2650" spc="35" dirty="0">
                <a:solidFill>
                  <a:srgbClr val="12538A"/>
                </a:solidFill>
                <a:latin typeface="Arial"/>
                <a:cs typeface="Arial"/>
              </a:rPr>
              <a:t>APP</a:t>
            </a:r>
            <a:r>
              <a:rPr sz="2650" spc="114" dirty="0">
                <a:solidFill>
                  <a:srgbClr val="12538A"/>
                </a:solidFill>
                <a:latin typeface="Arial"/>
                <a:cs typeface="Arial"/>
              </a:rPr>
              <a:t> </a:t>
            </a:r>
            <a:r>
              <a:rPr sz="2650" spc="65" dirty="0">
                <a:solidFill>
                  <a:srgbClr val="12538A"/>
                </a:solidFill>
                <a:latin typeface="Arial"/>
                <a:cs typeface="Arial"/>
              </a:rPr>
              <a:t>PURCHASES</a:t>
            </a:r>
            <a:endParaRPr sz="26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0200" y="52633"/>
            <a:ext cx="66230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165" dirty="0">
                <a:solidFill>
                  <a:srgbClr val="0048CC"/>
                </a:solidFill>
                <a:latin typeface="Trebuchet MS"/>
                <a:cs typeface="Trebuchet MS"/>
              </a:rPr>
              <a:t>Business</a:t>
            </a:r>
            <a:r>
              <a:rPr sz="7200" b="1" spc="-409" dirty="0">
                <a:solidFill>
                  <a:srgbClr val="0048CC"/>
                </a:solidFill>
                <a:latin typeface="Trebuchet MS"/>
                <a:cs typeface="Trebuchet MS"/>
              </a:rPr>
              <a:t> </a:t>
            </a:r>
            <a:r>
              <a:rPr sz="7200" b="1" spc="95" dirty="0">
                <a:solidFill>
                  <a:srgbClr val="0048CC"/>
                </a:solidFill>
                <a:latin typeface="Trebuchet MS"/>
                <a:cs typeface="Trebuchet MS"/>
              </a:rPr>
              <a:t>Model</a:t>
            </a:r>
            <a:endParaRPr sz="72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90320" y="1433058"/>
            <a:ext cx="7340719" cy="1713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770" dirty="0">
                <a:solidFill>
                  <a:srgbClr val="0048CC"/>
                </a:solidFill>
                <a:latin typeface="Arial Black"/>
                <a:cs typeface="Arial Black"/>
              </a:rPr>
              <a:t>R</a:t>
            </a:r>
            <a:r>
              <a:rPr lang="en-US" sz="5200" spc="-770" dirty="0">
                <a:solidFill>
                  <a:srgbClr val="0048CC"/>
                </a:solidFill>
                <a:latin typeface="Arial Black"/>
                <a:cs typeface="Arial Black"/>
              </a:rPr>
              <a:t> </a:t>
            </a:r>
            <a:r>
              <a:rPr sz="5200" spc="-770" dirty="0">
                <a:solidFill>
                  <a:srgbClr val="0048CC"/>
                </a:solidFill>
                <a:latin typeface="Arial Black"/>
                <a:cs typeface="Arial Black"/>
              </a:rPr>
              <a:t>E</a:t>
            </a:r>
            <a:r>
              <a:rPr lang="en-US" sz="5200" spc="-770" dirty="0">
                <a:solidFill>
                  <a:srgbClr val="0048CC"/>
                </a:solidFill>
                <a:latin typeface="Arial Black"/>
                <a:cs typeface="Arial Black"/>
              </a:rPr>
              <a:t> </a:t>
            </a:r>
            <a:r>
              <a:rPr sz="5200" spc="-770" dirty="0">
                <a:solidFill>
                  <a:srgbClr val="0048CC"/>
                </a:solidFill>
                <a:latin typeface="Arial Black"/>
                <a:cs typeface="Arial Black"/>
              </a:rPr>
              <a:t>V</a:t>
            </a:r>
            <a:r>
              <a:rPr lang="en-US" sz="5200" spc="-770" dirty="0">
                <a:solidFill>
                  <a:srgbClr val="0048CC"/>
                </a:solidFill>
                <a:latin typeface="Arial Black"/>
                <a:cs typeface="Arial Black"/>
              </a:rPr>
              <a:t> </a:t>
            </a:r>
            <a:r>
              <a:rPr sz="5200" spc="-770" dirty="0">
                <a:solidFill>
                  <a:srgbClr val="0048CC"/>
                </a:solidFill>
                <a:latin typeface="Arial Black"/>
                <a:cs typeface="Arial Black"/>
              </a:rPr>
              <a:t>E</a:t>
            </a:r>
            <a:r>
              <a:rPr lang="en-US" sz="5200" spc="-770" dirty="0">
                <a:solidFill>
                  <a:srgbClr val="0048CC"/>
                </a:solidFill>
                <a:latin typeface="Arial Black"/>
                <a:cs typeface="Arial Black"/>
              </a:rPr>
              <a:t> </a:t>
            </a:r>
            <a:r>
              <a:rPr sz="5200" spc="-770" dirty="0">
                <a:solidFill>
                  <a:srgbClr val="0048CC"/>
                </a:solidFill>
                <a:latin typeface="Arial Black"/>
                <a:cs typeface="Arial Black"/>
              </a:rPr>
              <a:t>N</a:t>
            </a:r>
            <a:r>
              <a:rPr lang="en-US" sz="5200" spc="-770" dirty="0">
                <a:solidFill>
                  <a:srgbClr val="0048CC"/>
                </a:solidFill>
                <a:latin typeface="Arial Black"/>
                <a:cs typeface="Arial Black"/>
              </a:rPr>
              <a:t> </a:t>
            </a:r>
            <a:r>
              <a:rPr sz="5200" spc="-770" dirty="0">
                <a:solidFill>
                  <a:srgbClr val="0048CC"/>
                </a:solidFill>
                <a:latin typeface="Arial Black"/>
                <a:cs typeface="Arial Black"/>
              </a:rPr>
              <a:t>U</a:t>
            </a:r>
            <a:r>
              <a:rPr lang="en-US" sz="5200" spc="-770" dirty="0">
                <a:solidFill>
                  <a:srgbClr val="0048CC"/>
                </a:solidFill>
                <a:latin typeface="Arial Black"/>
                <a:cs typeface="Arial Black"/>
              </a:rPr>
              <a:t> </a:t>
            </a:r>
            <a:r>
              <a:rPr sz="5200" spc="-770" dirty="0">
                <a:solidFill>
                  <a:srgbClr val="0048CC"/>
                </a:solidFill>
                <a:latin typeface="Arial Black"/>
                <a:cs typeface="Arial Black"/>
              </a:rPr>
              <a:t>E</a:t>
            </a:r>
            <a:r>
              <a:rPr sz="5200" spc="-440" dirty="0">
                <a:solidFill>
                  <a:srgbClr val="0048CC"/>
                </a:solidFill>
                <a:latin typeface="Arial Black"/>
                <a:cs typeface="Arial Black"/>
              </a:rPr>
              <a:t> </a:t>
            </a:r>
            <a:r>
              <a:rPr lang="en-US" sz="5200" spc="-440" dirty="0">
                <a:solidFill>
                  <a:srgbClr val="0048CC"/>
                </a:solidFill>
                <a:latin typeface="Arial Black"/>
                <a:cs typeface="Arial Black"/>
              </a:rPr>
              <a:t>  </a:t>
            </a:r>
            <a:r>
              <a:rPr sz="5200" spc="-750" dirty="0">
                <a:solidFill>
                  <a:srgbClr val="0048CC"/>
                </a:solidFill>
                <a:latin typeface="Arial Black"/>
                <a:cs typeface="Arial Black"/>
              </a:rPr>
              <a:t>C</a:t>
            </a:r>
            <a:r>
              <a:rPr lang="en-US" sz="5200" spc="-750" dirty="0">
                <a:solidFill>
                  <a:srgbClr val="0048CC"/>
                </a:solidFill>
                <a:latin typeface="Arial Black"/>
                <a:cs typeface="Arial Black"/>
              </a:rPr>
              <a:t> </a:t>
            </a:r>
            <a:r>
              <a:rPr sz="5200" spc="-750" dirty="0">
                <a:solidFill>
                  <a:srgbClr val="0048CC"/>
                </a:solidFill>
                <a:latin typeface="Arial Black"/>
                <a:cs typeface="Arial Black"/>
              </a:rPr>
              <a:t>H</a:t>
            </a:r>
            <a:r>
              <a:rPr lang="en-US" sz="5200" spc="-750" dirty="0">
                <a:solidFill>
                  <a:srgbClr val="0048CC"/>
                </a:solidFill>
                <a:latin typeface="Arial Black"/>
                <a:cs typeface="Arial Black"/>
              </a:rPr>
              <a:t> </a:t>
            </a:r>
            <a:r>
              <a:rPr sz="5200" spc="-750" dirty="0">
                <a:solidFill>
                  <a:srgbClr val="0048CC"/>
                </a:solidFill>
                <a:latin typeface="Arial Black"/>
                <a:cs typeface="Arial Black"/>
              </a:rPr>
              <a:t>A</a:t>
            </a:r>
            <a:r>
              <a:rPr lang="en-US" sz="5200" spc="-750" dirty="0">
                <a:solidFill>
                  <a:srgbClr val="0048CC"/>
                </a:solidFill>
                <a:latin typeface="Arial Black"/>
                <a:cs typeface="Arial Black"/>
              </a:rPr>
              <a:t> </a:t>
            </a:r>
            <a:r>
              <a:rPr sz="5200" spc="-750" dirty="0">
                <a:solidFill>
                  <a:srgbClr val="0048CC"/>
                </a:solidFill>
                <a:latin typeface="Arial Black"/>
                <a:cs typeface="Arial Black"/>
              </a:rPr>
              <a:t>R</a:t>
            </a:r>
            <a:r>
              <a:rPr lang="en-US" sz="5200" spc="-750" dirty="0">
                <a:solidFill>
                  <a:srgbClr val="0048CC"/>
                </a:solidFill>
                <a:latin typeface="Arial Black"/>
                <a:cs typeface="Arial Black"/>
              </a:rPr>
              <a:t> </a:t>
            </a:r>
            <a:r>
              <a:rPr sz="5200" spc="-750" dirty="0">
                <a:solidFill>
                  <a:srgbClr val="0048CC"/>
                </a:solidFill>
                <a:latin typeface="Arial Black"/>
                <a:cs typeface="Arial Black"/>
              </a:rPr>
              <a:t>T</a:t>
            </a:r>
            <a:endParaRPr sz="5200" dirty="0">
              <a:latin typeface="Arial Black"/>
              <a:cs typeface="Arial Black"/>
            </a:endParaRPr>
          </a:p>
          <a:p>
            <a:pPr marL="1316355">
              <a:lnSpc>
                <a:spcPct val="100000"/>
              </a:lnSpc>
              <a:spcBef>
                <a:spcPts val="4535"/>
              </a:spcBef>
            </a:pPr>
            <a:r>
              <a:rPr sz="2100" spc="-5" dirty="0">
                <a:solidFill>
                  <a:srgbClr val="12538A"/>
                </a:solidFill>
                <a:latin typeface="Arial"/>
                <a:cs typeface="Arial"/>
              </a:rPr>
              <a:t>10%</a:t>
            </a:r>
            <a:endParaRPr sz="21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50769" y="1028175"/>
            <a:ext cx="9909175" cy="8235950"/>
            <a:chOff x="7350769" y="1028175"/>
            <a:chExt cx="9909175" cy="8235950"/>
          </a:xfrm>
        </p:grpSpPr>
        <p:sp>
          <p:nvSpPr>
            <p:cNvPr id="3" name="object 3"/>
            <p:cNvSpPr/>
            <p:nvPr/>
          </p:nvSpPr>
          <p:spPr>
            <a:xfrm>
              <a:off x="9519574" y="1028431"/>
              <a:ext cx="5478780" cy="8235315"/>
            </a:xfrm>
            <a:custGeom>
              <a:avLst/>
              <a:gdLst/>
              <a:ahLst/>
              <a:cxnLst/>
              <a:rect l="l" t="t" r="r" b="b"/>
              <a:pathLst>
                <a:path w="5478780" h="8235315">
                  <a:moveTo>
                    <a:pt x="5268385" y="8235149"/>
                  </a:moveTo>
                  <a:lnTo>
                    <a:pt x="209958" y="8235149"/>
                  </a:lnTo>
                  <a:lnTo>
                    <a:pt x="161900" y="8229597"/>
                  </a:lnTo>
                  <a:lnTo>
                    <a:pt x="117739" y="8213790"/>
                  </a:lnTo>
                  <a:lnTo>
                    <a:pt x="78751" y="8189000"/>
                  </a:lnTo>
                  <a:lnTo>
                    <a:pt x="46209" y="8156501"/>
                  </a:lnTo>
                  <a:lnTo>
                    <a:pt x="21386" y="8117563"/>
                  </a:lnTo>
                  <a:lnTo>
                    <a:pt x="5559" y="8073461"/>
                  </a:lnTo>
                  <a:lnTo>
                    <a:pt x="0" y="8025466"/>
                  </a:lnTo>
                  <a:lnTo>
                    <a:pt x="0" y="209682"/>
                  </a:lnTo>
                  <a:lnTo>
                    <a:pt x="5559" y="161687"/>
                  </a:lnTo>
                  <a:lnTo>
                    <a:pt x="21386" y="117585"/>
                  </a:lnTo>
                  <a:lnTo>
                    <a:pt x="46209" y="78648"/>
                  </a:lnTo>
                  <a:lnTo>
                    <a:pt x="78751" y="46148"/>
                  </a:lnTo>
                  <a:lnTo>
                    <a:pt x="117739" y="21358"/>
                  </a:lnTo>
                  <a:lnTo>
                    <a:pt x="161900" y="5551"/>
                  </a:lnTo>
                  <a:lnTo>
                    <a:pt x="209958" y="0"/>
                  </a:lnTo>
                  <a:lnTo>
                    <a:pt x="5268385" y="0"/>
                  </a:lnTo>
                  <a:lnTo>
                    <a:pt x="5316443" y="5551"/>
                  </a:lnTo>
                  <a:lnTo>
                    <a:pt x="5360603" y="21358"/>
                  </a:lnTo>
                  <a:lnTo>
                    <a:pt x="5399592" y="46148"/>
                  </a:lnTo>
                  <a:lnTo>
                    <a:pt x="5432134" y="78648"/>
                  </a:lnTo>
                  <a:lnTo>
                    <a:pt x="5456956" y="117585"/>
                  </a:lnTo>
                  <a:lnTo>
                    <a:pt x="5472784" y="161687"/>
                  </a:lnTo>
                  <a:lnTo>
                    <a:pt x="5478343" y="209682"/>
                  </a:lnTo>
                  <a:lnTo>
                    <a:pt x="5478343" y="8025466"/>
                  </a:lnTo>
                  <a:lnTo>
                    <a:pt x="5472784" y="8073461"/>
                  </a:lnTo>
                  <a:lnTo>
                    <a:pt x="5456956" y="8117563"/>
                  </a:lnTo>
                  <a:lnTo>
                    <a:pt x="5432134" y="8156501"/>
                  </a:lnTo>
                  <a:lnTo>
                    <a:pt x="5399592" y="8189000"/>
                  </a:lnTo>
                  <a:lnTo>
                    <a:pt x="5360603" y="8213790"/>
                  </a:lnTo>
                  <a:lnTo>
                    <a:pt x="5316443" y="8229597"/>
                  </a:lnTo>
                  <a:lnTo>
                    <a:pt x="5268385" y="8235149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50760" y="1028178"/>
              <a:ext cx="9909175" cy="7849234"/>
            </a:xfrm>
            <a:custGeom>
              <a:avLst/>
              <a:gdLst/>
              <a:ahLst/>
              <a:cxnLst/>
              <a:rect l="l" t="t" r="r" b="b"/>
              <a:pathLst>
                <a:path w="9909175" h="7849234">
                  <a:moveTo>
                    <a:pt x="7289762" y="4287609"/>
                  </a:moveTo>
                  <a:lnTo>
                    <a:pt x="7284288" y="4240238"/>
                  </a:lnTo>
                  <a:lnTo>
                    <a:pt x="7268731" y="4196702"/>
                  </a:lnTo>
                  <a:lnTo>
                    <a:pt x="7244308" y="4158272"/>
                  </a:lnTo>
                  <a:lnTo>
                    <a:pt x="7212304" y="4126192"/>
                  </a:lnTo>
                  <a:lnTo>
                    <a:pt x="7173950" y="4101719"/>
                  </a:lnTo>
                  <a:lnTo>
                    <a:pt x="7130516" y="4086123"/>
                  </a:lnTo>
                  <a:lnTo>
                    <a:pt x="7083247" y="4080637"/>
                  </a:lnTo>
                  <a:lnTo>
                    <a:pt x="206514" y="4080637"/>
                  </a:lnTo>
                  <a:lnTo>
                    <a:pt x="159245" y="4086123"/>
                  </a:lnTo>
                  <a:lnTo>
                    <a:pt x="115811" y="4101719"/>
                  </a:lnTo>
                  <a:lnTo>
                    <a:pt x="77470" y="4126192"/>
                  </a:lnTo>
                  <a:lnTo>
                    <a:pt x="45453" y="4158272"/>
                  </a:lnTo>
                  <a:lnTo>
                    <a:pt x="21043" y="4196702"/>
                  </a:lnTo>
                  <a:lnTo>
                    <a:pt x="5473" y="4240238"/>
                  </a:lnTo>
                  <a:lnTo>
                    <a:pt x="0" y="4287609"/>
                  </a:lnTo>
                  <a:lnTo>
                    <a:pt x="0" y="5601830"/>
                  </a:lnTo>
                  <a:lnTo>
                    <a:pt x="5473" y="5649201"/>
                  </a:lnTo>
                  <a:lnTo>
                    <a:pt x="21043" y="5692724"/>
                  </a:lnTo>
                  <a:lnTo>
                    <a:pt x="45453" y="5731167"/>
                  </a:lnTo>
                  <a:lnTo>
                    <a:pt x="77470" y="5763247"/>
                  </a:lnTo>
                  <a:lnTo>
                    <a:pt x="115811" y="5787707"/>
                  </a:lnTo>
                  <a:lnTo>
                    <a:pt x="159245" y="5803316"/>
                  </a:lnTo>
                  <a:lnTo>
                    <a:pt x="206514" y="5808789"/>
                  </a:lnTo>
                  <a:lnTo>
                    <a:pt x="7083247" y="5808789"/>
                  </a:lnTo>
                  <a:lnTo>
                    <a:pt x="7130516" y="5803316"/>
                  </a:lnTo>
                  <a:lnTo>
                    <a:pt x="7173950" y="5787707"/>
                  </a:lnTo>
                  <a:lnTo>
                    <a:pt x="7212304" y="5763247"/>
                  </a:lnTo>
                  <a:lnTo>
                    <a:pt x="7244308" y="5731167"/>
                  </a:lnTo>
                  <a:lnTo>
                    <a:pt x="7268731" y="5692724"/>
                  </a:lnTo>
                  <a:lnTo>
                    <a:pt x="7284288" y="5649201"/>
                  </a:lnTo>
                  <a:lnTo>
                    <a:pt x="7289762" y="5601830"/>
                  </a:lnTo>
                  <a:lnTo>
                    <a:pt x="7289762" y="4287609"/>
                  </a:lnTo>
                  <a:close/>
                </a:path>
                <a:path w="9909175" h="7849234">
                  <a:moveTo>
                    <a:pt x="7289762" y="206971"/>
                  </a:moveTo>
                  <a:lnTo>
                    <a:pt x="7284288" y="159600"/>
                  </a:lnTo>
                  <a:lnTo>
                    <a:pt x="7268731" y="116065"/>
                  </a:lnTo>
                  <a:lnTo>
                    <a:pt x="7244308" y="77635"/>
                  </a:lnTo>
                  <a:lnTo>
                    <a:pt x="7212304" y="45554"/>
                  </a:lnTo>
                  <a:lnTo>
                    <a:pt x="7173950" y="21082"/>
                  </a:lnTo>
                  <a:lnTo>
                    <a:pt x="7130516" y="5486"/>
                  </a:lnTo>
                  <a:lnTo>
                    <a:pt x="7083247" y="0"/>
                  </a:lnTo>
                  <a:lnTo>
                    <a:pt x="206514" y="0"/>
                  </a:lnTo>
                  <a:lnTo>
                    <a:pt x="159245" y="5486"/>
                  </a:lnTo>
                  <a:lnTo>
                    <a:pt x="115811" y="21082"/>
                  </a:lnTo>
                  <a:lnTo>
                    <a:pt x="77470" y="45554"/>
                  </a:lnTo>
                  <a:lnTo>
                    <a:pt x="45453" y="77635"/>
                  </a:lnTo>
                  <a:lnTo>
                    <a:pt x="21043" y="116065"/>
                  </a:lnTo>
                  <a:lnTo>
                    <a:pt x="5473" y="159600"/>
                  </a:lnTo>
                  <a:lnTo>
                    <a:pt x="0" y="206971"/>
                  </a:lnTo>
                  <a:lnTo>
                    <a:pt x="0" y="1521193"/>
                  </a:lnTo>
                  <a:lnTo>
                    <a:pt x="5473" y="1568564"/>
                  </a:lnTo>
                  <a:lnTo>
                    <a:pt x="21043" y="1612087"/>
                  </a:lnTo>
                  <a:lnTo>
                    <a:pt x="45453" y="1650530"/>
                  </a:lnTo>
                  <a:lnTo>
                    <a:pt x="77470" y="1682610"/>
                  </a:lnTo>
                  <a:lnTo>
                    <a:pt x="115811" y="1707070"/>
                  </a:lnTo>
                  <a:lnTo>
                    <a:pt x="159245" y="1722678"/>
                  </a:lnTo>
                  <a:lnTo>
                    <a:pt x="206514" y="1728152"/>
                  </a:lnTo>
                  <a:lnTo>
                    <a:pt x="7083247" y="1728152"/>
                  </a:lnTo>
                  <a:lnTo>
                    <a:pt x="7130516" y="1722678"/>
                  </a:lnTo>
                  <a:lnTo>
                    <a:pt x="7173950" y="1707070"/>
                  </a:lnTo>
                  <a:lnTo>
                    <a:pt x="7212304" y="1682610"/>
                  </a:lnTo>
                  <a:lnTo>
                    <a:pt x="7244308" y="1650530"/>
                  </a:lnTo>
                  <a:lnTo>
                    <a:pt x="7268731" y="1612087"/>
                  </a:lnTo>
                  <a:lnTo>
                    <a:pt x="7284288" y="1568564"/>
                  </a:lnTo>
                  <a:lnTo>
                    <a:pt x="7289762" y="1521193"/>
                  </a:lnTo>
                  <a:lnTo>
                    <a:pt x="7289762" y="206971"/>
                  </a:lnTo>
                  <a:close/>
                </a:path>
                <a:path w="9909175" h="7849234">
                  <a:moveTo>
                    <a:pt x="9908870" y="6327915"/>
                  </a:moveTo>
                  <a:lnTo>
                    <a:pt x="9903396" y="6280531"/>
                  </a:lnTo>
                  <a:lnTo>
                    <a:pt x="9887826" y="6237008"/>
                  </a:lnTo>
                  <a:lnTo>
                    <a:pt x="9863404" y="6198578"/>
                  </a:lnTo>
                  <a:lnTo>
                    <a:pt x="9831387" y="6166497"/>
                  </a:lnTo>
                  <a:lnTo>
                    <a:pt x="9793033" y="6142025"/>
                  </a:lnTo>
                  <a:lnTo>
                    <a:pt x="9749587" y="6126416"/>
                  </a:lnTo>
                  <a:lnTo>
                    <a:pt x="9702305" y="6120943"/>
                  </a:lnTo>
                  <a:lnTo>
                    <a:pt x="2837015" y="6120943"/>
                  </a:lnTo>
                  <a:lnTo>
                    <a:pt x="2789732" y="6126416"/>
                  </a:lnTo>
                  <a:lnTo>
                    <a:pt x="2746298" y="6142025"/>
                  </a:lnTo>
                  <a:lnTo>
                    <a:pt x="2707932" y="6166497"/>
                  </a:lnTo>
                  <a:lnTo>
                    <a:pt x="2675915" y="6198578"/>
                  </a:lnTo>
                  <a:lnTo>
                    <a:pt x="2651493" y="6237008"/>
                  </a:lnTo>
                  <a:lnTo>
                    <a:pt x="2635923" y="6280531"/>
                  </a:lnTo>
                  <a:lnTo>
                    <a:pt x="2630462" y="6327915"/>
                  </a:lnTo>
                  <a:lnTo>
                    <a:pt x="2630462" y="7642123"/>
                  </a:lnTo>
                  <a:lnTo>
                    <a:pt x="2635923" y="7689494"/>
                  </a:lnTo>
                  <a:lnTo>
                    <a:pt x="2651493" y="7733030"/>
                  </a:lnTo>
                  <a:lnTo>
                    <a:pt x="2675915" y="7771460"/>
                  </a:lnTo>
                  <a:lnTo>
                    <a:pt x="2707932" y="7803540"/>
                  </a:lnTo>
                  <a:lnTo>
                    <a:pt x="2746298" y="7828013"/>
                  </a:lnTo>
                  <a:lnTo>
                    <a:pt x="2789732" y="7843609"/>
                  </a:lnTo>
                  <a:lnTo>
                    <a:pt x="2837015" y="7849095"/>
                  </a:lnTo>
                  <a:lnTo>
                    <a:pt x="9702305" y="7849095"/>
                  </a:lnTo>
                  <a:lnTo>
                    <a:pt x="9749587" y="7843609"/>
                  </a:lnTo>
                  <a:lnTo>
                    <a:pt x="9793033" y="7828013"/>
                  </a:lnTo>
                  <a:lnTo>
                    <a:pt x="9831387" y="7803540"/>
                  </a:lnTo>
                  <a:lnTo>
                    <a:pt x="9863404" y="7771460"/>
                  </a:lnTo>
                  <a:lnTo>
                    <a:pt x="9887826" y="7733030"/>
                  </a:lnTo>
                  <a:lnTo>
                    <a:pt x="9903396" y="7689494"/>
                  </a:lnTo>
                  <a:lnTo>
                    <a:pt x="9908870" y="7642123"/>
                  </a:lnTo>
                  <a:lnTo>
                    <a:pt x="9908870" y="6327915"/>
                  </a:lnTo>
                  <a:close/>
                </a:path>
                <a:path w="9909175" h="7849234">
                  <a:moveTo>
                    <a:pt x="9908870" y="2247277"/>
                  </a:moveTo>
                  <a:lnTo>
                    <a:pt x="9903396" y="2199906"/>
                  </a:lnTo>
                  <a:lnTo>
                    <a:pt x="9887826" y="2156371"/>
                  </a:lnTo>
                  <a:lnTo>
                    <a:pt x="9863404" y="2117941"/>
                  </a:lnTo>
                  <a:lnTo>
                    <a:pt x="9831387" y="2085860"/>
                  </a:lnTo>
                  <a:lnTo>
                    <a:pt x="9793033" y="2061387"/>
                  </a:lnTo>
                  <a:lnTo>
                    <a:pt x="9749587" y="2045792"/>
                  </a:lnTo>
                  <a:lnTo>
                    <a:pt x="9702305" y="2040305"/>
                  </a:lnTo>
                  <a:lnTo>
                    <a:pt x="2837015" y="2040305"/>
                  </a:lnTo>
                  <a:lnTo>
                    <a:pt x="2789732" y="2045792"/>
                  </a:lnTo>
                  <a:lnTo>
                    <a:pt x="2746298" y="2061387"/>
                  </a:lnTo>
                  <a:lnTo>
                    <a:pt x="2707932" y="2085860"/>
                  </a:lnTo>
                  <a:lnTo>
                    <a:pt x="2675915" y="2117941"/>
                  </a:lnTo>
                  <a:lnTo>
                    <a:pt x="2651493" y="2156371"/>
                  </a:lnTo>
                  <a:lnTo>
                    <a:pt x="2635923" y="2199906"/>
                  </a:lnTo>
                  <a:lnTo>
                    <a:pt x="2630462" y="2247277"/>
                  </a:lnTo>
                  <a:lnTo>
                    <a:pt x="2630462" y="3561499"/>
                  </a:lnTo>
                  <a:lnTo>
                    <a:pt x="2635923" y="3608870"/>
                  </a:lnTo>
                  <a:lnTo>
                    <a:pt x="2651493" y="3652393"/>
                  </a:lnTo>
                  <a:lnTo>
                    <a:pt x="2675915" y="3690836"/>
                  </a:lnTo>
                  <a:lnTo>
                    <a:pt x="2707932" y="3722916"/>
                  </a:lnTo>
                  <a:lnTo>
                    <a:pt x="2746298" y="3747376"/>
                  </a:lnTo>
                  <a:lnTo>
                    <a:pt x="2789732" y="3762984"/>
                  </a:lnTo>
                  <a:lnTo>
                    <a:pt x="2837015" y="3768458"/>
                  </a:lnTo>
                  <a:lnTo>
                    <a:pt x="9702305" y="3768458"/>
                  </a:lnTo>
                  <a:lnTo>
                    <a:pt x="9749587" y="3762984"/>
                  </a:lnTo>
                  <a:lnTo>
                    <a:pt x="9793033" y="3747376"/>
                  </a:lnTo>
                  <a:lnTo>
                    <a:pt x="9831387" y="3722916"/>
                  </a:lnTo>
                  <a:lnTo>
                    <a:pt x="9863404" y="3690836"/>
                  </a:lnTo>
                  <a:lnTo>
                    <a:pt x="9887826" y="3652393"/>
                  </a:lnTo>
                  <a:lnTo>
                    <a:pt x="9903396" y="3608870"/>
                  </a:lnTo>
                  <a:lnTo>
                    <a:pt x="9908870" y="3561499"/>
                  </a:lnTo>
                  <a:lnTo>
                    <a:pt x="9908870" y="22472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6000" y="3685047"/>
            <a:ext cx="4241165" cy="21285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5080">
              <a:lnSpc>
                <a:spcPts val="7920"/>
              </a:lnSpc>
              <a:spcBef>
                <a:spcPts val="960"/>
              </a:spcBef>
            </a:pPr>
            <a:r>
              <a:rPr sz="7200" b="1" spc="-160" dirty="0">
                <a:solidFill>
                  <a:srgbClr val="FFFFFF"/>
                </a:solidFill>
                <a:latin typeface="Trebuchet MS"/>
                <a:cs typeface="Trebuchet MS"/>
              </a:rPr>
              <a:t>Future  </a:t>
            </a:r>
            <a:r>
              <a:rPr sz="7200" b="1" spc="5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200" b="1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7200" b="1" spc="5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200" b="1" spc="2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7200" b="1" spc="2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7200" b="1" spc="5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7200" b="1" spc="26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7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23685" y="1272041"/>
            <a:ext cx="519684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4765" marR="5080" indent="-1282700">
              <a:lnSpc>
                <a:spcPct val="115799"/>
              </a:lnSpc>
              <a:spcBef>
                <a:spcPts val="100"/>
              </a:spcBef>
            </a:pPr>
            <a:r>
              <a:rPr sz="3400" spc="-75" dirty="0">
                <a:solidFill>
                  <a:srgbClr val="000000"/>
                </a:solidFill>
                <a:latin typeface="Noto Sans"/>
                <a:cs typeface="Noto Sans"/>
              </a:rPr>
              <a:t>Sponsorship </a:t>
            </a:r>
            <a:r>
              <a:rPr sz="3400" spc="-125" dirty="0">
                <a:solidFill>
                  <a:srgbClr val="000000"/>
                </a:solidFill>
                <a:latin typeface="Noto Sans"/>
                <a:cs typeface="Noto Sans"/>
              </a:rPr>
              <a:t>from </a:t>
            </a:r>
            <a:r>
              <a:rPr sz="3400" spc="-95" dirty="0">
                <a:solidFill>
                  <a:srgbClr val="000000"/>
                </a:solidFill>
                <a:latin typeface="Noto Sans"/>
                <a:cs typeface="Noto Sans"/>
              </a:rPr>
              <a:t>external  </a:t>
            </a:r>
            <a:r>
              <a:rPr sz="3400" spc="-105" dirty="0">
                <a:solidFill>
                  <a:srgbClr val="000000"/>
                </a:solidFill>
                <a:latin typeface="Noto Sans"/>
                <a:cs typeface="Noto Sans"/>
              </a:rPr>
              <a:t>organizations</a:t>
            </a:r>
            <a:endParaRPr sz="3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89507" y="3269176"/>
            <a:ext cx="7061834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3335" marR="5080" indent="-2541270">
              <a:lnSpc>
                <a:spcPct val="115799"/>
              </a:lnSpc>
              <a:spcBef>
                <a:spcPts val="100"/>
              </a:spcBef>
            </a:pPr>
            <a:r>
              <a:rPr sz="3400" spc="-120" dirty="0">
                <a:latin typeface="Noto Sans"/>
                <a:cs typeface="Noto Sans"/>
              </a:rPr>
              <a:t>Availability </a:t>
            </a:r>
            <a:r>
              <a:rPr sz="3400" spc="-114" dirty="0">
                <a:latin typeface="Noto Sans"/>
                <a:cs typeface="Noto Sans"/>
              </a:rPr>
              <a:t>of </a:t>
            </a:r>
            <a:r>
              <a:rPr sz="3400" spc="-85" dirty="0">
                <a:latin typeface="Noto Sans"/>
                <a:cs typeface="Noto Sans"/>
              </a:rPr>
              <a:t>the </a:t>
            </a:r>
            <a:r>
              <a:rPr sz="3400" spc="-75" dirty="0">
                <a:latin typeface="Noto Sans"/>
                <a:cs typeface="Noto Sans"/>
              </a:rPr>
              <a:t>product </a:t>
            </a:r>
            <a:r>
              <a:rPr sz="3400" spc="-105" dirty="0">
                <a:latin typeface="Noto Sans"/>
                <a:cs typeface="Noto Sans"/>
              </a:rPr>
              <a:t>in </a:t>
            </a:r>
            <a:r>
              <a:rPr sz="3400" spc="-120" dirty="0">
                <a:latin typeface="Noto Sans"/>
                <a:cs typeface="Noto Sans"/>
              </a:rPr>
              <a:t>regional  </a:t>
            </a:r>
            <a:r>
              <a:rPr sz="3400" spc="-145" dirty="0">
                <a:latin typeface="Noto Sans"/>
                <a:cs typeface="Noto Sans"/>
              </a:rPr>
              <a:t>languages</a:t>
            </a:r>
            <a:endParaRPr sz="34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2570" y="5047612"/>
            <a:ext cx="5751195" cy="171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199"/>
              </a:lnSpc>
              <a:spcBef>
                <a:spcPts val="100"/>
              </a:spcBef>
            </a:pPr>
            <a:r>
              <a:rPr sz="3200" spc="-105" dirty="0">
                <a:latin typeface="Noto Sans"/>
                <a:cs typeface="Noto Sans"/>
              </a:rPr>
              <a:t>Collaborating </a:t>
            </a:r>
            <a:r>
              <a:rPr sz="3200" spc="-125" dirty="0">
                <a:latin typeface="Noto Sans"/>
                <a:cs typeface="Noto Sans"/>
              </a:rPr>
              <a:t>with </a:t>
            </a:r>
            <a:r>
              <a:rPr sz="3200" spc="-90" dirty="0">
                <a:latin typeface="Noto Sans"/>
                <a:cs typeface="Noto Sans"/>
              </a:rPr>
              <a:t>medical  </a:t>
            </a:r>
            <a:r>
              <a:rPr sz="3200" spc="-85" dirty="0">
                <a:latin typeface="Noto Sans"/>
                <a:cs typeface="Noto Sans"/>
              </a:rPr>
              <a:t>companies </a:t>
            </a:r>
            <a:r>
              <a:rPr sz="3200" spc="-75" dirty="0">
                <a:latin typeface="Noto Sans"/>
                <a:cs typeface="Noto Sans"/>
              </a:rPr>
              <a:t>to </a:t>
            </a:r>
            <a:r>
              <a:rPr sz="3200" spc="-90" dirty="0">
                <a:latin typeface="Noto Sans"/>
                <a:cs typeface="Noto Sans"/>
              </a:rPr>
              <a:t>provide </a:t>
            </a:r>
            <a:r>
              <a:rPr sz="3200" spc="-85" dirty="0">
                <a:latin typeface="Noto Sans"/>
                <a:cs typeface="Noto Sans"/>
              </a:rPr>
              <a:t>medicine  </a:t>
            </a:r>
            <a:r>
              <a:rPr sz="3200" spc="-75" dirty="0">
                <a:latin typeface="Noto Sans"/>
                <a:cs typeface="Noto Sans"/>
              </a:rPr>
              <a:t>purchase </a:t>
            </a:r>
            <a:r>
              <a:rPr sz="3200" spc="-120" dirty="0">
                <a:latin typeface="Noto Sans"/>
                <a:cs typeface="Noto Sans"/>
              </a:rPr>
              <a:t>through </a:t>
            </a:r>
            <a:r>
              <a:rPr sz="3200" spc="-80" dirty="0">
                <a:latin typeface="Noto Sans"/>
                <a:cs typeface="Noto Sans"/>
              </a:rPr>
              <a:t>the</a:t>
            </a:r>
            <a:r>
              <a:rPr sz="3200" spc="165" dirty="0">
                <a:latin typeface="Noto Sans"/>
                <a:cs typeface="Noto Sans"/>
              </a:rPr>
              <a:t> </a:t>
            </a:r>
            <a:r>
              <a:rPr sz="3200" spc="-80" dirty="0">
                <a:latin typeface="Noto Sans"/>
                <a:cs typeface="Noto Sans"/>
              </a:rPr>
              <a:t>app</a:t>
            </a:r>
            <a:endParaRPr sz="32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48164" y="7349808"/>
            <a:ext cx="614426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 marR="5080" indent="-32384">
              <a:lnSpc>
                <a:spcPct val="115799"/>
              </a:lnSpc>
              <a:spcBef>
                <a:spcPts val="100"/>
              </a:spcBef>
            </a:pPr>
            <a:r>
              <a:rPr sz="3400" spc="-105" dirty="0">
                <a:latin typeface="Noto Sans"/>
                <a:cs typeface="Noto Sans"/>
              </a:rPr>
              <a:t>Connecting </a:t>
            </a:r>
            <a:r>
              <a:rPr sz="3400" spc="-130" dirty="0">
                <a:latin typeface="Noto Sans"/>
                <a:cs typeface="Noto Sans"/>
              </a:rPr>
              <a:t>with </a:t>
            </a:r>
            <a:r>
              <a:rPr sz="3400" spc="-80" dirty="0">
                <a:latin typeface="Noto Sans"/>
                <a:cs typeface="Noto Sans"/>
              </a:rPr>
              <a:t>blood </a:t>
            </a:r>
            <a:r>
              <a:rPr sz="3400" spc="-105" dirty="0">
                <a:latin typeface="Noto Sans"/>
                <a:cs typeface="Noto Sans"/>
              </a:rPr>
              <a:t>banks </a:t>
            </a:r>
            <a:r>
              <a:rPr sz="3400" spc="-80" dirty="0">
                <a:latin typeface="Noto Sans"/>
                <a:cs typeface="Noto Sans"/>
              </a:rPr>
              <a:t>to  </a:t>
            </a:r>
            <a:r>
              <a:rPr sz="3400" spc="-85" dirty="0">
                <a:latin typeface="Noto Sans"/>
                <a:cs typeface="Noto Sans"/>
              </a:rPr>
              <a:t>enable </a:t>
            </a:r>
            <a:r>
              <a:rPr sz="3400" spc="-80" dirty="0">
                <a:latin typeface="Noto Sans"/>
                <a:cs typeface="Noto Sans"/>
              </a:rPr>
              <a:t>blood </a:t>
            </a:r>
            <a:r>
              <a:rPr sz="3400" spc="-90" dirty="0">
                <a:latin typeface="Noto Sans"/>
                <a:cs typeface="Noto Sans"/>
              </a:rPr>
              <a:t>donation</a:t>
            </a:r>
            <a:r>
              <a:rPr sz="3400" spc="85" dirty="0">
                <a:latin typeface="Noto Sans"/>
                <a:cs typeface="Noto Sans"/>
              </a:rPr>
              <a:t> </a:t>
            </a:r>
            <a:r>
              <a:rPr sz="3400" spc="-75" dirty="0">
                <a:latin typeface="Noto Sans"/>
                <a:cs typeface="Noto Sans"/>
              </a:rPr>
              <a:t>services</a:t>
            </a:r>
            <a:endParaRPr sz="3400">
              <a:latin typeface="Noto Sans"/>
              <a:cs typeface="Noto Sans"/>
            </a:endParaRP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953" y="149344"/>
            <a:ext cx="168306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434" dirty="0">
                <a:latin typeface="Trebuchet MS"/>
                <a:cs typeface="Trebuchet MS"/>
              </a:rPr>
              <a:t>Video </a:t>
            </a:r>
            <a:r>
              <a:rPr sz="8000" b="1" spc="495" dirty="0">
                <a:latin typeface="Trebuchet MS"/>
                <a:cs typeface="Trebuchet MS"/>
              </a:rPr>
              <a:t>Presentation</a:t>
            </a:r>
            <a:r>
              <a:rPr sz="8000" b="1" spc="-1755" dirty="0">
                <a:latin typeface="Trebuchet MS"/>
                <a:cs typeface="Trebuchet MS"/>
              </a:rPr>
              <a:t> </a:t>
            </a:r>
            <a:r>
              <a:rPr sz="8000" b="1" spc="-395" dirty="0">
                <a:latin typeface="Trebuchet MS"/>
                <a:cs typeface="Trebuchet MS"/>
              </a:rPr>
              <a:t>- </a:t>
            </a:r>
            <a:r>
              <a:rPr sz="8000" b="1" spc="310" dirty="0">
                <a:latin typeface="Trebuchet MS"/>
                <a:cs typeface="Trebuchet MS"/>
              </a:rPr>
              <a:t>Flutter </a:t>
            </a:r>
            <a:r>
              <a:rPr sz="8000" b="1" spc="565" dirty="0">
                <a:latin typeface="Trebuchet MS"/>
                <a:cs typeface="Trebuchet MS"/>
              </a:rPr>
              <a:t>App</a:t>
            </a:r>
            <a:endParaRPr sz="8000">
              <a:latin typeface="Trebuchet MS"/>
              <a:cs typeface="Trebuchet MS"/>
            </a:endParaRPr>
          </a:p>
        </p:txBody>
      </p:sp>
      <p:pic>
        <p:nvPicPr>
          <p:cNvPr id="13" name="Flutter demo">
            <a:hlinkClick r:id="" action="ppaction://media"/>
            <a:extLst>
              <a:ext uri="{FF2B5EF4-FFF2-40B4-BE49-F238E27FC236}">
                <a16:creationId xmlns:a16="http://schemas.microsoft.com/office/drawing/2014/main" id="{3D3E73C9-1FE5-4A7D-9969-037006BD3E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3290" y="1316515"/>
            <a:ext cx="4061419" cy="86487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12740" y="7305202"/>
            <a:ext cx="10520680" cy="2096770"/>
            <a:chOff x="7512740" y="7305202"/>
            <a:chExt cx="10520680" cy="2096770"/>
          </a:xfrm>
        </p:grpSpPr>
        <p:sp>
          <p:nvSpPr>
            <p:cNvPr id="3" name="object 3"/>
            <p:cNvSpPr/>
            <p:nvPr/>
          </p:nvSpPr>
          <p:spPr>
            <a:xfrm>
              <a:off x="16713899" y="7614631"/>
              <a:ext cx="1319530" cy="1247775"/>
            </a:xfrm>
            <a:custGeom>
              <a:avLst/>
              <a:gdLst/>
              <a:ahLst/>
              <a:cxnLst/>
              <a:rect l="l" t="t" r="r" b="b"/>
              <a:pathLst>
                <a:path w="1319530" h="1247775">
                  <a:moveTo>
                    <a:pt x="25212" y="50958"/>
                  </a:moveTo>
                  <a:lnTo>
                    <a:pt x="15453" y="48957"/>
                  </a:lnTo>
                  <a:lnTo>
                    <a:pt x="7433" y="43517"/>
                  </a:lnTo>
                  <a:lnTo>
                    <a:pt x="1999" y="35488"/>
                  </a:lnTo>
                  <a:lnTo>
                    <a:pt x="0" y="25717"/>
                  </a:lnTo>
                  <a:lnTo>
                    <a:pt x="1999" y="15946"/>
                  </a:lnTo>
                  <a:lnTo>
                    <a:pt x="7433" y="7917"/>
                  </a:lnTo>
                  <a:lnTo>
                    <a:pt x="15453" y="2477"/>
                  </a:lnTo>
                  <a:lnTo>
                    <a:pt x="25212" y="476"/>
                  </a:lnTo>
                  <a:lnTo>
                    <a:pt x="35172" y="2477"/>
                  </a:lnTo>
                  <a:lnTo>
                    <a:pt x="43170" y="7917"/>
                  </a:lnTo>
                  <a:lnTo>
                    <a:pt x="48492" y="15946"/>
                  </a:lnTo>
                  <a:lnTo>
                    <a:pt x="50424" y="25717"/>
                  </a:lnTo>
                  <a:lnTo>
                    <a:pt x="48425" y="35488"/>
                  </a:lnTo>
                  <a:lnTo>
                    <a:pt x="42991" y="43517"/>
                  </a:lnTo>
                  <a:lnTo>
                    <a:pt x="34971" y="48957"/>
                  </a:lnTo>
                  <a:lnTo>
                    <a:pt x="25212" y="50958"/>
                  </a:lnTo>
                  <a:close/>
                </a:path>
                <a:path w="1319530" h="1247775">
                  <a:moveTo>
                    <a:pt x="342505" y="50482"/>
                  </a:moveTo>
                  <a:lnTo>
                    <a:pt x="332745" y="48480"/>
                  </a:lnTo>
                  <a:lnTo>
                    <a:pt x="324725" y="43041"/>
                  </a:lnTo>
                  <a:lnTo>
                    <a:pt x="319292" y="35011"/>
                  </a:lnTo>
                  <a:lnTo>
                    <a:pt x="317293" y="25241"/>
                  </a:lnTo>
                  <a:lnTo>
                    <a:pt x="319292" y="15470"/>
                  </a:lnTo>
                  <a:lnTo>
                    <a:pt x="324725" y="7441"/>
                  </a:lnTo>
                  <a:lnTo>
                    <a:pt x="332745" y="2001"/>
                  </a:lnTo>
                  <a:lnTo>
                    <a:pt x="342505" y="0"/>
                  </a:lnTo>
                  <a:lnTo>
                    <a:pt x="352264" y="2001"/>
                  </a:lnTo>
                  <a:lnTo>
                    <a:pt x="360284" y="7441"/>
                  </a:lnTo>
                  <a:lnTo>
                    <a:pt x="365717" y="15470"/>
                  </a:lnTo>
                  <a:lnTo>
                    <a:pt x="367717" y="25241"/>
                  </a:lnTo>
                  <a:lnTo>
                    <a:pt x="365717" y="35011"/>
                  </a:lnTo>
                  <a:lnTo>
                    <a:pt x="360284" y="43041"/>
                  </a:lnTo>
                  <a:lnTo>
                    <a:pt x="352264" y="48480"/>
                  </a:lnTo>
                  <a:lnTo>
                    <a:pt x="342505" y="50482"/>
                  </a:lnTo>
                  <a:close/>
                </a:path>
                <a:path w="1319530" h="1247775">
                  <a:moveTo>
                    <a:pt x="659322" y="50482"/>
                  </a:moveTo>
                  <a:lnTo>
                    <a:pt x="649563" y="48480"/>
                  </a:lnTo>
                  <a:lnTo>
                    <a:pt x="641543" y="43041"/>
                  </a:lnTo>
                  <a:lnTo>
                    <a:pt x="636109" y="35011"/>
                  </a:lnTo>
                  <a:lnTo>
                    <a:pt x="634110" y="25241"/>
                  </a:lnTo>
                  <a:lnTo>
                    <a:pt x="636109" y="15470"/>
                  </a:lnTo>
                  <a:lnTo>
                    <a:pt x="641543" y="7441"/>
                  </a:lnTo>
                  <a:lnTo>
                    <a:pt x="649563" y="2001"/>
                  </a:lnTo>
                  <a:lnTo>
                    <a:pt x="659322" y="0"/>
                  </a:lnTo>
                  <a:lnTo>
                    <a:pt x="669282" y="2001"/>
                  </a:lnTo>
                  <a:lnTo>
                    <a:pt x="677280" y="7441"/>
                  </a:lnTo>
                  <a:lnTo>
                    <a:pt x="682601" y="15470"/>
                  </a:lnTo>
                  <a:lnTo>
                    <a:pt x="684534" y="25241"/>
                  </a:lnTo>
                  <a:lnTo>
                    <a:pt x="682535" y="35011"/>
                  </a:lnTo>
                  <a:lnTo>
                    <a:pt x="677101" y="43041"/>
                  </a:lnTo>
                  <a:lnTo>
                    <a:pt x="669081" y="48480"/>
                  </a:lnTo>
                  <a:lnTo>
                    <a:pt x="659322" y="50482"/>
                  </a:lnTo>
                  <a:close/>
                </a:path>
                <a:path w="1319530" h="1247775">
                  <a:moveTo>
                    <a:pt x="976615" y="50482"/>
                  </a:moveTo>
                  <a:lnTo>
                    <a:pt x="966855" y="48480"/>
                  </a:lnTo>
                  <a:lnTo>
                    <a:pt x="958835" y="43041"/>
                  </a:lnTo>
                  <a:lnTo>
                    <a:pt x="953402" y="35011"/>
                  </a:lnTo>
                  <a:lnTo>
                    <a:pt x="951402" y="25241"/>
                  </a:lnTo>
                  <a:lnTo>
                    <a:pt x="953402" y="15470"/>
                  </a:lnTo>
                  <a:lnTo>
                    <a:pt x="958835" y="7441"/>
                  </a:lnTo>
                  <a:lnTo>
                    <a:pt x="966855" y="2001"/>
                  </a:lnTo>
                  <a:lnTo>
                    <a:pt x="976615" y="0"/>
                  </a:lnTo>
                  <a:lnTo>
                    <a:pt x="986374" y="2001"/>
                  </a:lnTo>
                  <a:lnTo>
                    <a:pt x="994394" y="7441"/>
                  </a:lnTo>
                  <a:lnTo>
                    <a:pt x="999827" y="15470"/>
                  </a:lnTo>
                  <a:lnTo>
                    <a:pt x="1001827" y="25241"/>
                  </a:lnTo>
                  <a:lnTo>
                    <a:pt x="999827" y="35011"/>
                  </a:lnTo>
                  <a:lnTo>
                    <a:pt x="994394" y="43041"/>
                  </a:lnTo>
                  <a:lnTo>
                    <a:pt x="986374" y="48480"/>
                  </a:lnTo>
                  <a:lnTo>
                    <a:pt x="976615" y="50482"/>
                  </a:lnTo>
                  <a:close/>
                </a:path>
                <a:path w="1319530" h="1247775">
                  <a:moveTo>
                    <a:pt x="1293432" y="50958"/>
                  </a:moveTo>
                  <a:lnTo>
                    <a:pt x="1283672" y="48957"/>
                  </a:lnTo>
                  <a:lnTo>
                    <a:pt x="1275652" y="43517"/>
                  </a:lnTo>
                  <a:lnTo>
                    <a:pt x="1270219" y="35488"/>
                  </a:lnTo>
                  <a:lnTo>
                    <a:pt x="1268220" y="25717"/>
                  </a:lnTo>
                  <a:lnTo>
                    <a:pt x="1270219" y="15946"/>
                  </a:lnTo>
                  <a:lnTo>
                    <a:pt x="1275652" y="7917"/>
                  </a:lnTo>
                  <a:lnTo>
                    <a:pt x="1283672" y="2477"/>
                  </a:lnTo>
                  <a:lnTo>
                    <a:pt x="1293432" y="476"/>
                  </a:lnTo>
                  <a:lnTo>
                    <a:pt x="1303191" y="2477"/>
                  </a:lnTo>
                  <a:lnTo>
                    <a:pt x="1311211" y="7917"/>
                  </a:lnTo>
                  <a:lnTo>
                    <a:pt x="1316644" y="15946"/>
                  </a:lnTo>
                  <a:lnTo>
                    <a:pt x="1318644" y="25717"/>
                  </a:lnTo>
                  <a:lnTo>
                    <a:pt x="1316644" y="35488"/>
                  </a:lnTo>
                  <a:lnTo>
                    <a:pt x="1311211" y="43517"/>
                  </a:lnTo>
                  <a:lnTo>
                    <a:pt x="1303191" y="48957"/>
                  </a:lnTo>
                  <a:lnTo>
                    <a:pt x="1293432" y="50958"/>
                  </a:lnTo>
                  <a:close/>
                </a:path>
                <a:path w="1319530" h="1247775">
                  <a:moveTo>
                    <a:pt x="25212" y="343376"/>
                  </a:moveTo>
                  <a:lnTo>
                    <a:pt x="15453" y="341374"/>
                  </a:lnTo>
                  <a:lnTo>
                    <a:pt x="7433" y="335934"/>
                  </a:lnTo>
                  <a:lnTo>
                    <a:pt x="1999" y="327905"/>
                  </a:lnTo>
                  <a:lnTo>
                    <a:pt x="0" y="318135"/>
                  </a:lnTo>
                  <a:lnTo>
                    <a:pt x="1999" y="308364"/>
                  </a:lnTo>
                  <a:lnTo>
                    <a:pt x="7433" y="300335"/>
                  </a:lnTo>
                  <a:lnTo>
                    <a:pt x="15453" y="294895"/>
                  </a:lnTo>
                  <a:lnTo>
                    <a:pt x="25212" y="292893"/>
                  </a:lnTo>
                  <a:lnTo>
                    <a:pt x="35239" y="294895"/>
                  </a:lnTo>
                  <a:lnTo>
                    <a:pt x="43348" y="300335"/>
                  </a:lnTo>
                  <a:lnTo>
                    <a:pt x="48692" y="308364"/>
                  </a:lnTo>
                  <a:lnTo>
                    <a:pt x="50424" y="318135"/>
                  </a:lnTo>
                  <a:lnTo>
                    <a:pt x="48425" y="327905"/>
                  </a:lnTo>
                  <a:lnTo>
                    <a:pt x="42991" y="335934"/>
                  </a:lnTo>
                  <a:lnTo>
                    <a:pt x="34971" y="341374"/>
                  </a:lnTo>
                  <a:lnTo>
                    <a:pt x="25212" y="343376"/>
                  </a:lnTo>
                  <a:close/>
                </a:path>
                <a:path w="1319530" h="1247775">
                  <a:moveTo>
                    <a:pt x="342505" y="343376"/>
                  </a:moveTo>
                  <a:lnTo>
                    <a:pt x="332745" y="341374"/>
                  </a:lnTo>
                  <a:lnTo>
                    <a:pt x="324725" y="335934"/>
                  </a:lnTo>
                  <a:lnTo>
                    <a:pt x="319292" y="327905"/>
                  </a:lnTo>
                  <a:lnTo>
                    <a:pt x="317293" y="318135"/>
                  </a:lnTo>
                  <a:lnTo>
                    <a:pt x="319292" y="308364"/>
                  </a:lnTo>
                  <a:lnTo>
                    <a:pt x="324725" y="300335"/>
                  </a:lnTo>
                  <a:lnTo>
                    <a:pt x="332745" y="294895"/>
                  </a:lnTo>
                  <a:lnTo>
                    <a:pt x="342505" y="292893"/>
                  </a:lnTo>
                  <a:lnTo>
                    <a:pt x="352264" y="294895"/>
                  </a:lnTo>
                  <a:lnTo>
                    <a:pt x="360284" y="300335"/>
                  </a:lnTo>
                  <a:lnTo>
                    <a:pt x="365717" y="308364"/>
                  </a:lnTo>
                  <a:lnTo>
                    <a:pt x="367717" y="318135"/>
                  </a:lnTo>
                  <a:lnTo>
                    <a:pt x="365717" y="327905"/>
                  </a:lnTo>
                  <a:lnTo>
                    <a:pt x="360284" y="335934"/>
                  </a:lnTo>
                  <a:lnTo>
                    <a:pt x="352264" y="341374"/>
                  </a:lnTo>
                  <a:lnTo>
                    <a:pt x="342505" y="343376"/>
                  </a:lnTo>
                  <a:close/>
                </a:path>
                <a:path w="1319530" h="1247775">
                  <a:moveTo>
                    <a:pt x="659322" y="343376"/>
                  </a:moveTo>
                  <a:lnTo>
                    <a:pt x="649563" y="341374"/>
                  </a:lnTo>
                  <a:lnTo>
                    <a:pt x="641543" y="335934"/>
                  </a:lnTo>
                  <a:lnTo>
                    <a:pt x="636109" y="327905"/>
                  </a:lnTo>
                  <a:lnTo>
                    <a:pt x="634110" y="318135"/>
                  </a:lnTo>
                  <a:lnTo>
                    <a:pt x="636109" y="308364"/>
                  </a:lnTo>
                  <a:lnTo>
                    <a:pt x="641543" y="300335"/>
                  </a:lnTo>
                  <a:lnTo>
                    <a:pt x="649563" y="294895"/>
                  </a:lnTo>
                  <a:lnTo>
                    <a:pt x="659322" y="292893"/>
                  </a:lnTo>
                  <a:lnTo>
                    <a:pt x="669349" y="294895"/>
                  </a:lnTo>
                  <a:lnTo>
                    <a:pt x="677458" y="300335"/>
                  </a:lnTo>
                  <a:lnTo>
                    <a:pt x="682802" y="308364"/>
                  </a:lnTo>
                  <a:lnTo>
                    <a:pt x="684534" y="318135"/>
                  </a:lnTo>
                  <a:lnTo>
                    <a:pt x="682535" y="327905"/>
                  </a:lnTo>
                  <a:lnTo>
                    <a:pt x="677101" y="335934"/>
                  </a:lnTo>
                  <a:lnTo>
                    <a:pt x="669081" y="341374"/>
                  </a:lnTo>
                  <a:lnTo>
                    <a:pt x="659322" y="343376"/>
                  </a:lnTo>
                  <a:close/>
                </a:path>
                <a:path w="1319530" h="1247775">
                  <a:moveTo>
                    <a:pt x="976615" y="343376"/>
                  </a:moveTo>
                  <a:lnTo>
                    <a:pt x="966855" y="341374"/>
                  </a:lnTo>
                  <a:lnTo>
                    <a:pt x="958835" y="335934"/>
                  </a:lnTo>
                  <a:lnTo>
                    <a:pt x="953402" y="327905"/>
                  </a:lnTo>
                  <a:lnTo>
                    <a:pt x="951402" y="318135"/>
                  </a:lnTo>
                  <a:lnTo>
                    <a:pt x="953402" y="308364"/>
                  </a:lnTo>
                  <a:lnTo>
                    <a:pt x="958835" y="300335"/>
                  </a:lnTo>
                  <a:lnTo>
                    <a:pt x="966855" y="294895"/>
                  </a:lnTo>
                  <a:lnTo>
                    <a:pt x="976615" y="292893"/>
                  </a:lnTo>
                  <a:lnTo>
                    <a:pt x="986575" y="294895"/>
                  </a:lnTo>
                  <a:lnTo>
                    <a:pt x="994572" y="300335"/>
                  </a:lnTo>
                  <a:lnTo>
                    <a:pt x="999894" y="308364"/>
                  </a:lnTo>
                  <a:lnTo>
                    <a:pt x="1001827" y="318135"/>
                  </a:lnTo>
                  <a:lnTo>
                    <a:pt x="999827" y="327905"/>
                  </a:lnTo>
                  <a:lnTo>
                    <a:pt x="994394" y="335934"/>
                  </a:lnTo>
                  <a:lnTo>
                    <a:pt x="986374" y="341374"/>
                  </a:lnTo>
                  <a:lnTo>
                    <a:pt x="976615" y="343376"/>
                  </a:lnTo>
                  <a:close/>
                </a:path>
                <a:path w="1319530" h="1247775">
                  <a:moveTo>
                    <a:pt x="1293907" y="343376"/>
                  </a:moveTo>
                  <a:lnTo>
                    <a:pt x="1284148" y="341374"/>
                  </a:lnTo>
                  <a:lnTo>
                    <a:pt x="1276128" y="335934"/>
                  </a:lnTo>
                  <a:lnTo>
                    <a:pt x="1270695" y="327905"/>
                  </a:lnTo>
                  <a:lnTo>
                    <a:pt x="1268695" y="318135"/>
                  </a:lnTo>
                  <a:lnTo>
                    <a:pt x="1270695" y="308364"/>
                  </a:lnTo>
                  <a:lnTo>
                    <a:pt x="1276128" y="300335"/>
                  </a:lnTo>
                  <a:lnTo>
                    <a:pt x="1284148" y="294895"/>
                  </a:lnTo>
                  <a:lnTo>
                    <a:pt x="1293907" y="292893"/>
                  </a:lnTo>
                  <a:lnTo>
                    <a:pt x="1303667" y="294895"/>
                  </a:lnTo>
                  <a:lnTo>
                    <a:pt x="1311687" y="300335"/>
                  </a:lnTo>
                  <a:lnTo>
                    <a:pt x="1317120" y="308364"/>
                  </a:lnTo>
                  <a:lnTo>
                    <a:pt x="1319120" y="318135"/>
                  </a:lnTo>
                  <a:lnTo>
                    <a:pt x="1317120" y="327905"/>
                  </a:lnTo>
                  <a:lnTo>
                    <a:pt x="1311687" y="335934"/>
                  </a:lnTo>
                  <a:lnTo>
                    <a:pt x="1303667" y="341374"/>
                  </a:lnTo>
                  <a:lnTo>
                    <a:pt x="1293907" y="343376"/>
                  </a:lnTo>
                  <a:close/>
                </a:path>
                <a:path w="1319530" h="1247775">
                  <a:moveTo>
                    <a:pt x="25211" y="644842"/>
                  </a:moveTo>
                  <a:lnTo>
                    <a:pt x="15452" y="642840"/>
                  </a:lnTo>
                  <a:lnTo>
                    <a:pt x="7432" y="637401"/>
                  </a:lnTo>
                  <a:lnTo>
                    <a:pt x="1999" y="629371"/>
                  </a:lnTo>
                  <a:lnTo>
                    <a:pt x="0" y="619601"/>
                  </a:lnTo>
                  <a:lnTo>
                    <a:pt x="1999" y="609830"/>
                  </a:lnTo>
                  <a:lnTo>
                    <a:pt x="7432" y="601801"/>
                  </a:lnTo>
                  <a:lnTo>
                    <a:pt x="15452" y="596361"/>
                  </a:lnTo>
                  <a:lnTo>
                    <a:pt x="25211" y="594360"/>
                  </a:lnTo>
                  <a:lnTo>
                    <a:pt x="35238" y="596361"/>
                  </a:lnTo>
                  <a:lnTo>
                    <a:pt x="43348" y="601801"/>
                  </a:lnTo>
                  <a:lnTo>
                    <a:pt x="48692" y="609830"/>
                  </a:lnTo>
                  <a:lnTo>
                    <a:pt x="50424" y="619601"/>
                  </a:lnTo>
                  <a:lnTo>
                    <a:pt x="48424" y="629371"/>
                  </a:lnTo>
                  <a:lnTo>
                    <a:pt x="42991" y="637401"/>
                  </a:lnTo>
                  <a:lnTo>
                    <a:pt x="34971" y="642840"/>
                  </a:lnTo>
                  <a:lnTo>
                    <a:pt x="25211" y="644842"/>
                  </a:lnTo>
                  <a:close/>
                </a:path>
                <a:path w="1319530" h="1247775">
                  <a:moveTo>
                    <a:pt x="342504" y="644842"/>
                  </a:moveTo>
                  <a:lnTo>
                    <a:pt x="332745" y="642840"/>
                  </a:lnTo>
                  <a:lnTo>
                    <a:pt x="324725" y="637401"/>
                  </a:lnTo>
                  <a:lnTo>
                    <a:pt x="319292" y="629371"/>
                  </a:lnTo>
                  <a:lnTo>
                    <a:pt x="317292" y="619601"/>
                  </a:lnTo>
                  <a:lnTo>
                    <a:pt x="319292" y="609830"/>
                  </a:lnTo>
                  <a:lnTo>
                    <a:pt x="324725" y="601801"/>
                  </a:lnTo>
                  <a:lnTo>
                    <a:pt x="332745" y="596361"/>
                  </a:lnTo>
                  <a:lnTo>
                    <a:pt x="342504" y="594360"/>
                  </a:lnTo>
                  <a:lnTo>
                    <a:pt x="352264" y="596361"/>
                  </a:lnTo>
                  <a:lnTo>
                    <a:pt x="360284" y="601801"/>
                  </a:lnTo>
                  <a:lnTo>
                    <a:pt x="365717" y="609830"/>
                  </a:lnTo>
                  <a:lnTo>
                    <a:pt x="367716" y="619601"/>
                  </a:lnTo>
                  <a:lnTo>
                    <a:pt x="365717" y="629371"/>
                  </a:lnTo>
                  <a:lnTo>
                    <a:pt x="360284" y="637401"/>
                  </a:lnTo>
                  <a:lnTo>
                    <a:pt x="352264" y="642840"/>
                  </a:lnTo>
                  <a:lnTo>
                    <a:pt x="342504" y="644842"/>
                  </a:lnTo>
                  <a:close/>
                </a:path>
                <a:path w="1319530" h="1247775">
                  <a:moveTo>
                    <a:pt x="659798" y="644842"/>
                  </a:moveTo>
                  <a:lnTo>
                    <a:pt x="650038" y="642840"/>
                  </a:lnTo>
                  <a:lnTo>
                    <a:pt x="642018" y="637401"/>
                  </a:lnTo>
                  <a:lnTo>
                    <a:pt x="636585" y="629371"/>
                  </a:lnTo>
                  <a:lnTo>
                    <a:pt x="634585" y="619601"/>
                  </a:lnTo>
                  <a:lnTo>
                    <a:pt x="636585" y="609830"/>
                  </a:lnTo>
                  <a:lnTo>
                    <a:pt x="642018" y="601801"/>
                  </a:lnTo>
                  <a:lnTo>
                    <a:pt x="650038" y="596361"/>
                  </a:lnTo>
                  <a:lnTo>
                    <a:pt x="659798" y="594360"/>
                  </a:lnTo>
                  <a:lnTo>
                    <a:pt x="669557" y="596361"/>
                  </a:lnTo>
                  <a:lnTo>
                    <a:pt x="677577" y="601801"/>
                  </a:lnTo>
                  <a:lnTo>
                    <a:pt x="683010" y="609830"/>
                  </a:lnTo>
                  <a:lnTo>
                    <a:pt x="685010" y="619601"/>
                  </a:lnTo>
                  <a:lnTo>
                    <a:pt x="683010" y="629371"/>
                  </a:lnTo>
                  <a:lnTo>
                    <a:pt x="677577" y="637401"/>
                  </a:lnTo>
                  <a:lnTo>
                    <a:pt x="669557" y="642840"/>
                  </a:lnTo>
                  <a:lnTo>
                    <a:pt x="659798" y="644842"/>
                  </a:lnTo>
                  <a:close/>
                </a:path>
                <a:path w="1319530" h="1247775">
                  <a:moveTo>
                    <a:pt x="976615" y="644842"/>
                  </a:moveTo>
                  <a:lnTo>
                    <a:pt x="966855" y="642840"/>
                  </a:lnTo>
                  <a:lnTo>
                    <a:pt x="958835" y="637401"/>
                  </a:lnTo>
                  <a:lnTo>
                    <a:pt x="953402" y="629371"/>
                  </a:lnTo>
                  <a:lnTo>
                    <a:pt x="951402" y="619601"/>
                  </a:lnTo>
                  <a:lnTo>
                    <a:pt x="953402" y="609830"/>
                  </a:lnTo>
                  <a:lnTo>
                    <a:pt x="958835" y="601801"/>
                  </a:lnTo>
                  <a:lnTo>
                    <a:pt x="966855" y="596361"/>
                  </a:lnTo>
                  <a:lnTo>
                    <a:pt x="976615" y="594360"/>
                  </a:lnTo>
                  <a:lnTo>
                    <a:pt x="986575" y="596361"/>
                  </a:lnTo>
                  <a:lnTo>
                    <a:pt x="994572" y="601801"/>
                  </a:lnTo>
                  <a:lnTo>
                    <a:pt x="999894" y="609830"/>
                  </a:lnTo>
                  <a:lnTo>
                    <a:pt x="1001827" y="619601"/>
                  </a:lnTo>
                  <a:lnTo>
                    <a:pt x="999827" y="629371"/>
                  </a:lnTo>
                  <a:lnTo>
                    <a:pt x="994394" y="637401"/>
                  </a:lnTo>
                  <a:lnTo>
                    <a:pt x="986374" y="642840"/>
                  </a:lnTo>
                  <a:lnTo>
                    <a:pt x="976615" y="644842"/>
                  </a:lnTo>
                  <a:close/>
                </a:path>
                <a:path w="1319530" h="1247775">
                  <a:moveTo>
                    <a:pt x="1293907" y="644842"/>
                  </a:moveTo>
                  <a:lnTo>
                    <a:pt x="1284148" y="642840"/>
                  </a:lnTo>
                  <a:lnTo>
                    <a:pt x="1276128" y="637401"/>
                  </a:lnTo>
                  <a:lnTo>
                    <a:pt x="1270695" y="629371"/>
                  </a:lnTo>
                  <a:lnTo>
                    <a:pt x="1268695" y="619601"/>
                  </a:lnTo>
                  <a:lnTo>
                    <a:pt x="1270695" y="609830"/>
                  </a:lnTo>
                  <a:lnTo>
                    <a:pt x="1276128" y="601801"/>
                  </a:lnTo>
                  <a:lnTo>
                    <a:pt x="1284148" y="596361"/>
                  </a:lnTo>
                  <a:lnTo>
                    <a:pt x="1293907" y="594360"/>
                  </a:lnTo>
                  <a:lnTo>
                    <a:pt x="1303667" y="596361"/>
                  </a:lnTo>
                  <a:lnTo>
                    <a:pt x="1311687" y="601801"/>
                  </a:lnTo>
                  <a:lnTo>
                    <a:pt x="1317120" y="609830"/>
                  </a:lnTo>
                  <a:lnTo>
                    <a:pt x="1319120" y="619601"/>
                  </a:lnTo>
                  <a:lnTo>
                    <a:pt x="1317120" y="629371"/>
                  </a:lnTo>
                  <a:lnTo>
                    <a:pt x="1311687" y="637401"/>
                  </a:lnTo>
                  <a:lnTo>
                    <a:pt x="1303667" y="642840"/>
                  </a:lnTo>
                  <a:lnTo>
                    <a:pt x="1293907" y="644842"/>
                  </a:lnTo>
                  <a:close/>
                </a:path>
                <a:path w="1319530" h="1247775">
                  <a:moveTo>
                    <a:pt x="25687" y="937736"/>
                  </a:moveTo>
                  <a:lnTo>
                    <a:pt x="15928" y="935734"/>
                  </a:lnTo>
                  <a:lnTo>
                    <a:pt x="7908" y="930294"/>
                  </a:lnTo>
                  <a:lnTo>
                    <a:pt x="2475" y="922265"/>
                  </a:lnTo>
                  <a:lnTo>
                    <a:pt x="475" y="912495"/>
                  </a:lnTo>
                  <a:lnTo>
                    <a:pt x="2475" y="902724"/>
                  </a:lnTo>
                  <a:lnTo>
                    <a:pt x="7908" y="894695"/>
                  </a:lnTo>
                  <a:lnTo>
                    <a:pt x="15928" y="889255"/>
                  </a:lnTo>
                  <a:lnTo>
                    <a:pt x="25687" y="887253"/>
                  </a:lnTo>
                  <a:lnTo>
                    <a:pt x="35446" y="889255"/>
                  </a:lnTo>
                  <a:lnTo>
                    <a:pt x="43467" y="894695"/>
                  </a:lnTo>
                  <a:lnTo>
                    <a:pt x="48900" y="902724"/>
                  </a:lnTo>
                  <a:lnTo>
                    <a:pt x="50899" y="912495"/>
                  </a:lnTo>
                  <a:lnTo>
                    <a:pt x="48900" y="922265"/>
                  </a:lnTo>
                  <a:lnTo>
                    <a:pt x="43467" y="930294"/>
                  </a:lnTo>
                  <a:lnTo>
                    <a:pt x="35446" y="935734"/>
                  </a:lnTo>
                  <a:lnTo>
                    <a:pt x="25687" y="937736"/>
                  </a:lnTo>
                  <a:close/>
                </a:path>
                <a:path w="1319530" h="1247775">
                  <a:moveTo>
                    <a:pt x="342504" y="937736"/>
                  </a:moveTo>
                  <a:lnTo>
                    <a:pt x="332745" y="935734"/>
                  </a:lnTo>
                  <a:lnTo>
                    <a:pt x="324725" y="930294"/>
                  </a:lnTo>
                  <a:lnTo>
                    <a:pt x="319292" y="922265"/>
                  </a:lnTo>
                  <a:lnTo>
                    <a:pt x="317292" y="912495"/>
                  </a:lnTo>
                  <a:lnTo>
                    <a:pt x="319292" y="902724"/>
                  </a:lnTo>
                  <a:lnTo>
                    <a:pt x="324725" y="894695"/>
                  </a:lnTo>
                  <a:lnTo>
                    <a:pt x="332745" y="889255"/>
                  </a:lnTo>
                  <a:lnTo>
                    <a:pt x="342504" y="887253"/>
                  </a:lnTo>
                  <a:lnTo>
                    <a:pt x="352464" y="889255"/>
                  </a:lnTo>
                  <a:lnTo>
                    <a:pt x="360462" y="894695"/>
                  </a:lnTo>
                  <a:lnTo>
                    <a:pt x="365784" y="902724"/>
                  </a:lnTo>
                  <a:lnTo>
                    <a:pt x="367716" y="912495"/>
                  </a:lnTo>
                  <a:lnTo>
                    <a:pt x="365717" y="922265"/>
                  </a:lnTo>
                  <a:lnTo>
                    <a:pt x="360284" y="930294"/>
                  </a:lnTo>
                  <a:lnTo>
                    <a:pt x="352264" y="935734"/>
                  </a:lnTo>
                  <a:lnTo>
                    <a:pt x="342504" y="937736"/>
                  </a:lnTo>
                  <a:close/>
                </a:path>
                <a:path w="1319530" h="1247775">
                  <a:moveTo>
                    <a:pt x="659798" y="937736"/>
                  </a:moveTo>
                  <a:lnTo>
                    <a:pt x="650038" y="935734"/>
                  </a:lnTo>
                  <a:lnTo>
                    <a:pt x="642018" y="930294"/>
                  </a:lnTo>
                  <a:lnTo>
                    <a:pt x="636585" y="922265"/>
                  </a:lnTo>
                  <a:lnTo>
                    <a:pt x="634585" y="912495"/>
                  </a:lnTo>
                  <a:lnTo>
                    <a:pt x="636585" y="902724"/>
                  </a:lnTo>
                  <a:lnTo>
                    <a:pt x="642018" y="894695"/>
                  </a:lnTo>
                  <a:lnTo>
                    <a:pt x="650038" y="889255"/>
                  </a:lnTo>
                  <a:lnTo>
                    <a:pt x="659798" y="887253"/>
                  </a:lnTo>
                  <a:lnTo>
                    <a:pt x="669557" y="889255"/>
                  </a:lnTo>
                  <a:lnTo>
                    <a:pt x="677577" y="894695"/>
                  </a:lnTo>
                  <a:lnTo>
                    <a:pt x="683010" y="902724"/>
                  </a:lnTo>
                  <a:lnTo>
                    <a:pt x="685010" y="912495"/>
                  </a:lnTo>
                  <a:lnTo>
                    <a:pt x="683010" y="922265"/>
                  </a:lnTo>
                  <a:lnTo>
                    <a:pt x="677577" y="930294"/>
                  </a:lnTo>
                  <a:lnTo>
                    <a:pt x="669557" y="935734"/>
                  </a:lnTo>
                  <a:lnTo>
                    <a:pt x="659798" y="937736"/>
                  </a:lnTo>
                  <a:close/>
                </a:path>
                <a:path w="1319530" h="1247775">
                  <a:moveTo>
                    <a:pt x="976615" y="937736"/>
                  </a:moveTo>
                  <a:lnTo>
                    <a:pt x="966855" y="935734"/>
                  </a:lnTo>
                  <a:lnTo>
                    <a:pt x="958835" y="930294"/>
                  </a:lnTo>
                  <a:lnTo>
                    <a:pt x="953402" y="922265"/>
                  </a:lnTo>
                  <a:lnTo>
                    <a:pt x="951402" y="912495"/>
                  </a:lnTo>
                  <a:lnTo>
                    <a:pt x="953402" y="902724"/>
                  </a:lnTo>
                  <a:lnTo>
                    <a:pt x="958835" y="894695"/>
                  </a:lnTo>
                  <a:lnTo>
                    <a:pt x="966855" y="889255"/>
                  </a:lnTo>
                  <a:lnTo>
                    <a:pt x="976615" y="887253"/>
                  </a:lnTo>
                  <a:lnTo>
                    <a:pt x="986642" y="889255"/>
                  </a:lnTo>
                  <a:lnTo>
                    <a:pt x="994751" y="894695"/>
                  </a:lnTo>
                  <a:lnTo>
                    <a:pt x="1000095" y="902724"/>
                  </a:lnTo>
                  <a:lnTo>
                    <a:pt x="1001827" y="912495"/>
                  </a:lnTo>
                  <a:lnTo>
                    <a:pt x="999827" y="922265"/>
                  </a:lnTo>
                  <a:lnTo>
                    <a:pt x="994394" y="930294"/>
                  </a:lnTo>
                  <a:lnTo>
                    <a:pt x="986374" y="935734"/>
                  </a:lnTo>
                  <a:lnTo>
                    <a:pt x="976615" y="937736"/>
                  </a:lnTo>
                  <a:close/>
                </a:path>
                <a:path w="1319530" h="1247775">
                  <a:moveTo>
                    <a:pt x="1293907" y="937736"/>
                  </a:moveTo>
                  <a:lnTo>
                    <a:pt x="1284148" y="935734"/>
                  </a:lnTo>
                  <a:lnTo>
                    <a:pt x="1276128" y="930294"/>
                  </a:lnTo>
                  <a:lnTo>
                    <a:pt x="1270695" y="922265"/>
                  </a:lnTo>
                  <a:lnTo>
                    <a:pt x="1268695" y="912495"/>
                  </a:lnTo>
                  <a:lnTo>
                    <a:pt x="1270695" y="902724"/>
                  </a:lnTo>
                  <a:lnTo>
                    <a:pt x="1276128" y="894695"/>
                  </a:lnTo>
                  <a:lnTo>
                    <a:pt x="1284148" y="889255"/>
                  </a:lnTo>
                  <a:lnTo>
                    <a:pt x="1293907" y="887253"/>
                  </a:lnTo>
                  <a:lnTo>
                    <a:pt x="1303667" y="889255"/>
                  </a:lnTo>
                  <a:lnTo>
                    <a:pt x="1311687" y="894695"/>
                  </a:lnTo>
                  <a:lnTo>
                    <a:pt x="1317120" y="902724"/>
                  </a:lnTo>
                  <a:lnTo>
                    <a:pt x="1319120" y="912495"/>
                  </a:lnTo>
                  <a:lnTo>
                    <a:pt x="1317120" y="922265"/>
                  </a:lnTo>
                  <a:lnTo>
                    <a:pt x="1311687" y="930294"/>
                  </a:lnTo>
                  <a:lnTo>
                    <a:pt x="1303667" y="935734"/>
                  </a:lnTo>
                  <a:lnTo>
                    <a:pt x="1293907" y="937736"/>
                  </a:lnTo>
                  <a:close/>
                </a:path>
                <a:path w="1319530" h="1247775">
                  <a:moveTo>
                    <a:pt x="25687" y="1247775"/>
                  </a:moveTo>
                  <a:lnTo>
                    <a:pt x="15928" y="1245773"/>
                  </a:lnTo>
                  <a:lnTo>
                    <a:pt x="7908" y="1240333"/>
                  </a:lnTo>
                  <a:lnTo>
                    <a:pt x="2475" y="1232304"/>
                  </a:lnTo>
                  <a:lnTo>
                    <a:pt x="475" y="1222533"/>
                  </a:lnTo>
                  <a:lnTo>
                    <a:pt x="2475" y="1212763"/>
                  </a:lnTo>
                  <a:lnTo>
                    <a:pt x="7908" y="1204733"/>
                  </a:lnTo>
                  <a:lnTo>
                    <a:pt x="15928" y="1199294"/>
                  </a:lnTo>
                  <a:lnTo>
                    <a:pt x="25687" y="1197292"/>
                  </a:lnTo>
                  <a:lnTo>
                    <a:pt x="35446" y="1199294"/>
                  </a:lnTo>
                  <a:lnTo>
                    <a:pt x="43467" y="1204733"/>
                  </a:lnTo>
                  <a:lnTo>
                    <a:pt x="48900" y="1212763"/>
                  </a:lnTo>
                  <a:lnTo>
                    <a:pt x="50899" y="1222533"/>
                  </a:lnTo>
                  <a:lnTo>
                    <a:pt x="48900" y="1232304"/>
                  </a:lnTo>
                  <a:lnTo>
                    <a:pt x="43467" y="1240333"/>
                  </a:lnTo>
                  <a:lnTo>
                    <a:pt x="35446" y="1245773"/>
                  </a:lnTo>
                  <a:lnTo>
                    <a:pt x="25687" y="1247775"/>
                  </a:lnTo>
                  <a:close/>
                </a:path>
                <a:path w="1319530" h="1247775">
                  <a:moveTo>
                    <a:pt x="342504" y="1247775"/>
                  </a:moveTo>
                  <a:lnTo>
                    <a:pt x="332745" y="1245773"/>
                  </a:lnTo>
                  <a:lnTo>
                    <a:pt x="324725" y="1240333"/>
                  </a:lnTo>
                  <a:lnTo>
                    <a:pt x="319292" y="1232304"/>
                  </a:lnTo>
                  <a:lnTo>
                    <a:pt x="317292" y="1222533"/>
                  </a:lnTo>
                  <a:lnTo>
                    <a:pt x="319292" y="1212763"/>
                  </a:lnTo>
                  <a:lnTo>
                    <a:pt x="324725" y="1204733"/>
                  </a:lnTo>
                  <a:lnTo>
                    <a:pt x="332745" y="1199294"/>
                  </a:lnTo>
                  <a:lnTo>
                    <a:pt x="342504" y="1197292"/>
                  </a:lnTo>
                  <a:lnTo>
                    <a:pt x="352531" y="1199294"/>
                  </a:lnTo>
                  <a:lnTo>
                    <a:pt x="360640" y="1204733"/>
                  </a:lnTo>
                  <a:lnTo>
                    <a:pt x="365985" y="1212763"/>
                  </a:lnTo>
                  <a:lnTo>
                    <a:pt x="367716" y="1222533"/>
                  </a:lnTo>
                  <a:lnTo>
                    <a:pt x="365717" y="1232304"/>
                  </a:lnTo>
                  <a:lnTo>
                    <a:pt x="360284" y="1240333"/>
                  </a:lnTo>
                  <a:lnTo>
                    <a:pt x="352264" y="1245773"/>
                  </a:lnTo>
                  <a:lnTo>
                    <a:pt x="342504" y="1247775"/>
                  </a:lnTo>
                  <a:close/>
                </a:path>
                <a:path w="1319530" h="1247775">
                  <a:moveTo>
                    <a:pt x="659798" y="1247775"/>
                  </a:moveTo>
                  <a:lnTo>
                    <a:pt x="650038" y="1245773"/>
                  </a:lnTo>
                  <a:lnTo>
                    <a:pt x="642018" y="1240333"/>
                  </a:lnTo>
                  <a:lnTo>
                    <a:pt x="636585" y="1232304"/>
                  </a:lnTo>
                  <a:lnTo>
                    <a:pt x="634585" y="1222533"/>
                  </a:lnTo>
                  <a:lnTo>
                    <a:pt x="636585" y="1212763"/>
                  </a:lnTo>
                  <a:lnTo>
                    <a:pt x="642018" y="1204733"/>
                  </a:lnTo>
                  <a:lnTo>
                    <a:pt x="650038" y="1199294"/>
                  </a:lnTo>
                  <a:lnTo>
                    <a:pt x="659798" y="1197292"/>
                  </a:lnTo>
                  <a:lnTo>
                    <a:pt x="669557" y="1199294"/>
                  </a:lnTo>
                  <a:lnTo>
                    <a:pt x="677577" y="1204733"/>
                  </a:lnTo>
                  <a:lnTo>
                    <a:pt x="683010" y="1212763"/>
                  </a:lnTo>
                  <a:lnTo>
                    <a:pt x="685010" y="1222533"/>
                  </a:lnTo>
                  <a:lnTo>
                    <a:pt x="683010" y="1232304"/>
                  </a:lnTo>
                  <a:lnTo>
                    <a:pt x="677577" y="1240333"/>
                  </a:lnTo>
                  <a:lnTo>
                    <a:pt x="669557" y="1245773"/>
                  </a:lnTo>
                  <a:lnTo>
                    <a:pt x="659798" y="1247775"/>
                  </a:lnTo>
                  <a:close/>
                </a:path>
                <a:path w="1319530" h="1247775">
                  <a:moveTo>
                    <a:pt x="976615" y="1247775"/>
                  </a:moveTo>
                  <a:lnTo>
                    <a:pt x="966855" y="1245773"/>
                  </a:lnTo>
                  <a:lnTo>
                    <a:pt x="958835" y="1240333"/>
                  </a:lnTo>
                  <a:lnTo>
                    <a:pt x="953402" y="1232304"/>
                  </a:lnTo>
                  <a:lnTo>
                    <a:pt x="951402" y="1222533"/>
                  </a:lnTo>
                  <a:lnTo>
                    <a:pt x="953402" y="1212763"/>
                  </a:lnTo>
                  <a:lnTo>
                    <a:pt x="958835" y="1204733"/>
                  </a:lnTo>
                  <a:lnTo>
                    <a:pt x="966855" y="1199294"/>
                  </a:lnTo>
                  <a:lnTo>
                    <a:pt x="976615" y="1197292"/>
                  </a:lnTo>
                  <a:lnTo>
                    <a:pt x="986642" y="1199294"/>
                  </a:lnTo>
                  <a:lnTo>
                    <a:pt x="994751" y="1204733"/>
                  </a:lnTo>
                  <a:lnTo>
                    <a:pt x="1000095" y="1212763"/>
                  </a:lnTo>
                  <a:lnTo>
                    <a:pt x="1001827" y="1222533"/>
                  </a:lnTo>
                  <a:lnTo>
                    <a:pt x="999827" y="1232304"/>
                  </a:lnTo>
                  <a:lnTo>
                    <a:pt x="994394" y="1240333"/>
                  </a:lnTo>
                  <a:lnTo>
                    <a:pt x="986374" y="1245773"/>
                  </a:lnTo>
                  <a:lnTo>
                    <a:pt x="976615" y="1247775"/>
                  </a:lnTo>
                  <a:close/>
                </a:path>
                <a:path w="1319530" h="1247775">
                  <a:moveTo>
                    <a:pt x="1293907" y="1247775"/>
                  </a:moveTo>
                  <a:lnTo>
                    <a:pt x="1284148" y="1245773"/>
                  </a:lnTo>
                  <a:lnTo>
                    <a:pt x="1276128" y="1240333"/>
                  </a:lnTo>
                  <a:lnTo>
                    <a:pt x="1270695" y="1232304"/>
                  </a:lnTo>
                  <a:lnTo>
                    <a:pt x="1268695" y="1222533"/>
                  </a:lnTo>
                  <a:lnTo>
                    <a:pt x="1270695" y="1212763"/>
                  </a:lnTo>
                  <a:lnTo>
                    <a:pt x="1276128" y="1204733"/>
                  </a:lnTo>
                  <a:lnTo>
                    <a:pt x="1284148" y="1199294"/>
                  </a:lnTo>
                  <a:lnTo>
                    <a:pt x="1293907" y="1197292"/>
                  </a:lnTo>
                  <a:lnTo>
                    <a:pt x="1303667" y="1199294"/>
                  </a:lnTo>
                  <a:lnTo>
                    <a:pt x="1311687" y="1204733"/>
                  </a:lnTo>
                  <a:lnTo>
                    <a:pt x="1317120" y="1212763"/>
                  </a:lnTo>
                  <a:lnTo>
                    <a:pt x="1319120" y="1222533"/>
                  </a:lnTo>
                  <a:lnTo>
                    <a:pt x="1317120" y="1232304"/>
                  </a:lnTo>
                  <a:lnTo>
                    <a:pt x="1311687" y="1240333"/>
                  </a:lnTo>
                  <a:lnTo>
                    <a:pt x="1303667" y="1245773"/>
                  </a:lnTo>
                  <a:lnTo>
                    <a:pt x="1293907" y="1247775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20238" y="7594152"/>
              <a:ext cx="9744710" cy="1807845"/>
            </a:xfrm>
            <a:custGeom>
              <a:avLst/>
              <a:gdLst/>
              <a:ahLst/>
              <a:cxnLst/>
              <a:rect l="l" t="t" r="r" b="b"/>
              <a:pathLst>
                <a:path w="9744710" h="1807845">
                  <a:moveTo>
                    <a:pt x="9443171" y="1807737"/>
                  </a:moveTo>
                  <a:lnTo>
                    <a:pt x="301186" y="1807737"/>
                  </a:lnTo>
                  <a:lnTo>
                    <a:pt x="252424" y="1803779"/>
                  </a:lnTo>
                  <a:lnTo>
                    <a:pt x="206134" y="1792324"/>
                  </a:lnTo>
                  <a:lnTo>
                    <a:pt x="162941" y="1773998"/>
                  </a:lnTo>
                  <a:lnTo>
                    <a:pt x="123474" y="1749430"/>
                  </a:lnTo>
                  <a:lnTo>
                    <a:pt x="88358" y="1719249"/>
                  </a:lnTo>
                  <a:lnTo>
                    <a:pt x="58221" y="1684081"/>
                  </a:lnTo>
                  <a:lnTo>
                    <a:pt x="33689" y="1644555"/>
                  </a:lnTo>
                  <a:lnTo>
                    <a:pt x="15391" y="1601299"/>
                  </a:lnTo>
                  <a:lnTo>
                    <a:pt x="3952" y="1554940"/>
                  </a:lnTo>
                  <a:lnTo>
                    <a:pt x="0" y="1506106"/>
                  </a:lnTo>
                  <a:lnTo>
                    <a:pt x="0" y="301631"/>
                  </a:lnTo>
                  <a:lnTo>
                    <a:pt x="3952" y="252797"/>
                  </a:lnTo>
                  <a:lnTo>
                    <a:pt x="15391" y="206438"/>
                  </a:lnTo>
                  <a:lnTo>
                    <a:pt x="33689" y="163182"/>
                  </a:lnTo>
                  <a:lnTo>
                    <a:pt x="58221" y="123656"/>
                  </a:lnTo>
                  <a:lnTo>
                    <a:pt x="88358" y="88488"/>
                  </a:lnTo>
                  <a:lnTo>
                    <a:pt x="123474" y="58307"/>
                  </a:lnTo>
                  <a:lnTo>
                    <a:pt x="162941" y="33739"/>
                  </a:lnTo>
                  <a:lnTo>
                    <a:pt x="206134" y="15413"/>
                  </a:lnTo>
                  <a:lnTo>
                    <a:pt x="252424" y="3958"/>
                  </a:lnTo>
                  <a:lnTo>
                    <a:pt x="301186" y="0"/>
                  </a:lnTo>
                  <a:lnTo>
                    <a:pt x="9443171" y="0"/>
                  </a:lnTo>
                  <a:lnTo>
                    <a:pt x="9491933" y="3958"/>
                  </a:lnTo>
                  <a:lnTo>
                    <a:pt x="9538223" y="15413"/>
                  </a:lnTo>
                  <a:lnTo>
                    <a:pt x="9581416" y="33739"/>
                  </a:lnTo>
                  <a:lnTo>
                    <a:pt x="9620884" y="58307"/>
                  </a:lnTo>
                  <a:lnTo>
                    <a:pt x="9655999" y="88488"/>
                  </a:lnTo>
                  <a:lnTo>
                    <a:pt x="9686137" y="123656"/>
                  </a:lnTo>
                  <a:lnTo>
                    <a:pt x="9710668" y="163182"/>
                  </a:lnTo>
                  <a:lnTo>
                    <a:pt x="9728966" y="206438"/>
                  </a:lnTo>
                  <a:lnTo>
                    <a:pt x="9740405" y="252797"/>
                  </a:lnTo>
                  <a:lnTo>
                    <a:pt x="9744358" y="301631"/>
                  </a:lnTo>
                  <a:lnTo>
                    <a:pt x="9744358" y="1506106"/>
                  </a:lnTo>
                  <a:lnTo>
                    <a:pt x="9740405" y="1554940"/>
                  </a:lnTo>
                  <a:lnTo>
                    <a:pt x="9728966" y="1601299"/>
                  </a:lnTo>
                  <a:lnTo>
                    <a:pt x="9710668" y="1644555"/>
                  </a:lnTo>
                  <a:lnTo>
                    <a:pt x="9686137" y="1684081"/>
                  </a:lnTo>
                  <a:lnTo>
                    <a:pt x="9655999" y="1719249"/>
                  </a:lnTo>
                  <a:lnTo>
                    <a:pt x="9620884" y="1749430"/>
                  </a:lnTo>
                  <a:lnTo>
                    <a:pt x="9581416" y="1773998"/>
                  </a:lnTo>
                  <a:lnTo>
                    <a:pt x="9538223" y="1792324"/>
                  </a:lnTo>
                  <a:lnTo>
                    <a:pt x="9491933" y="1803779"/>
                  </a:lnTo>
                  <a:lnTo>
                    <a:pt x="9443171" y="180773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12740" y="7305202"/>
              <a:ext cx="9749155" cy="1868805"/>
            </a:xfrm>
            <a:custGeom>
              <a:avLst/>
              <a:gdLst/>
              <a:ahLst/>
              <a:cxnLst/>
              <a:rect l="l" t="t" r="r" b="b"/>
              <a:pathLst>
                <a:path w="9749155" h="1868804">
                  <a:moveTo>
                    <a:pt x="9447545" y="1868221"/>
                  </a:moveTo>
                  <a:lnTo>
                    <a:pt x="301084" y="1868221"/>
                  </a:lnTo>
                  <a:lnTo>
                    <a:pt x="252339" y="1864263"/>
                  </a:lnTo>
                  <a:lnTo>
                    <a:pt x="206064" y="1852807"/>
                  </a:lnTo>
                  <a:lnTo>
                    <a:pt x="162886" y="1834482"/>
                  </a:lnTo>
                  <a:lnTo>
                    <a:pt x="123432" y="1809914"/>
                  </a:lnTo>
                  <a:lnTo>
                    <a:pt x="88328" y="1779733"/>
                  </a:lnTo>
                  <a:lnTo>
                    <a:pt x="58201" y="1744566"/>
                  </a:lnTo>
                  <a:lnTo>
                    <a:pt x="33678" y="1705040"/>
                  </a:lnTo>
                  <a:lnTo>
                    <a:pt x="15386" y="1661783"/>
                  </a:lnTo>
                  <a:lnTo>
                    <a:pt x="3950" y="1615424"/>
                  </a:lnTo>
                  <a:lnTo>
                    <a:pt x="0" y="1566589"/>
                  </a:lnTo>
                  <a:lnTo>
                    <a:pt x="0" y="301631"/>
                  </a:lnTo>
                  <a:lnTo>
                    <a:pt x="3950" y="252797"/>
                  </a:lnTo>
                  <a:lnTo>
                    <a:pt x="15386" y="206438"/>
                  </a:lnTo>
                  <a:lnTo>
                    <a:pt x="33678" y="163182"/>
                  </a:lnTo>
                  <a:lnTo>
                    <a:pt x="58201" y="123656"/>
                  </a:lnTo>
                  <a:lnTo>
                    <a:pt x="88328" y="88488"/>
                  </a:lnTo>
                  <a:lnTo>
                    <a:pt x="123432" y="58307"/>
                  </a:lnTo>
                  <a:lnTo>
                    <a:pt x="162886" y="33739"/>
                  </a:lnTo>
                  <a:lnTo>
                    <a:pt x="206064" y="15413"/>
                  </a:lnTo>
                  <a:lnTo>
                    <a:pt x="252339" y="3958"/>
                  </a:lnTo>
                  <a:lnTo>
                    <a:pt x="301084" y="0"/>
                  </a:lnTo>
                  <a:lnTo>
                    <a:pt x="9447545" y="0"/>
                  </a:lnTo>
                  <a:lnTo>
                    <a:pt x="9496290" y="3958"/>
                  </a:lnTo>
                  <a:lnTo>
                    <a:pt x="9542565" y="15413"/>
                  </a:lnTo>
                  <a:lnTo>
                    <a:pt x="9585743" y="33739"/>
                  </a:lnTo>
                  <a:lnTo>
                    <a:pt x="9625197" y="58307"/>
                  </a:lnTo>
                  <a:lnTo>
                    <a:pt x="9660301" y="88488"/>
                  </a:lnTo>
                  <a:lnTo>
                    <a:pt x="9690428" y="123656"/>
                  </a:lnTo>
                  <a:lnTo>
                    <a:pt x="9714951" y="163182"/>
                  </a:lnTo>
                  <a:lnTo>
                    <a:pt x="9733243" y="206438"/>
                  </a:lnTo>
                  <a:lnTo>
                    <a:pt x="9744678" y="252797"/>
                  </a:lnTo>
                  <a:lnTo>
                    <a:pt x="9748629" y="301631"/>
                  </a:lnTo>
                  <a:lnTo>
                    <a:pt x="9748629" y="1566589"/>
                  </a:lnTo>
                  <a:lnTo>
                    <a:pt x="9744678" y="1615424"/>
                  </a:lnTo>
                  <a:lnTo>
                    <a:pt x="9733243" y="1661783"/>
                  </a:lnTo>
                  <a:lnTo>
                    <a:pt x="9714951" y="1705040"/>
                  </a:lnTo>
                  <a:lnTo>
                    <a:pt x="9690428" y="1744566"/>
                  </a:lnTo>
                  <a:lnTo>
                    <a:pt x="9660301" y="1779733"/>
                  </a:lnTo>
                  <a:lnTo>
                    <a:pt x="9625197" y="1809914"/>
                  </a:lnTo>
                  <a:lnTo>
                    <a:pt x="9585743" y="1834482"/>
                  </a:lnTo>
                  <a:lnTo>
                    <a:pt x="9542565" y="1852807"/>
                  </a:lnTo>
                  <a:lnTo>
                    <a:pt x="9496290" y="1864263"/>
                  </a:lnTo>
                  <a:lnTo>
                    <a:pt x="9447545" y="18682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214088" y="1162549"/>
            <a:ext cx="11044555" cy="8284209"/>
            <a:chOff x="6214088" y="1162549"/>
            <a:chExt cx="11044555" cy="8284209"/>
          </a:xfrm>
        </p:grpSpPr>
        <p:sp>
          <p:nvSpPr>
            <p:cNvPr id="7" name="object 7"/>
            <p:cNvSpPr/>
            <p:nvPr/>
          </p:nvSpPr>
          <p:spPr>
            <a:xfrm>
              <a:off x="6214088" y="5123104"/>
              <a:ext cx="1319530" cy="1247775"/>
            </a:xfrm>
            <a:custGeom>
              <a:avLst/>
              <a:gdLst/>
              <a:ahLst/>
              <a:cxnLst/>
              <a:rect l="l" t="t" r="r" b="b"/>
              <a:pathLst>
                <a:path w="1319529" h="1247775">
                  <a:moveTo>
                    <a:pt x="25212" y="50958"/>
                  </a:moveTo>
                  <a:lnTo>
                    <a:pt x="15453" y="48957"/>
                  </a:lnTo>
                  <a:lnTo>
                    <a:pt x="7433" y="43517"/>
                  </a:lnTo>
                  <a:lnTo>
                    <a:pt x="1999" y="35488"/>
                  </a:lnTo>
                  <a:lnTo>
                    <a:pt x="0" y="25717"/>
                  </a:lnTo>
                  <a:lnTo>
                    <a:pt x="1999" y="15946"/>
                  </a:lnTo>
                  <a:lnTo>
                    <a:pt x="7433" y="7917"/>
                  </a:lnTo>
                  <a:lnTo>
                    <a:pt x="15453" y="2477"/>
                  </a:lnTo>
                  <a:lnTo>
                    <a:pt x="25212" y="476"/>
                  </a:lnTo>
                  <a:lnTo>
                    <a:pt x="35172" y="2477"/>
                  </a:lnTo>
                  <a:lnTo>
                    <a:pt x="43170" y="7917"/>
                  </a:lnTo>
                  <a:lnTo>
                    <a:pt x="48492" y="15946"/>
                  </a:lnTo>
                  <a:lnTo>
                    <a:pt x="50424" y="25717"/>
                  </a:lnTo>
                  <a:lnTo>
                    <a:pt x="48425" y="35488"/>
                  </a:lnTo>
                  <a:lnTo>
                    <a:pt x="42991" y="43517"/>
                  </a:lnTo>
                  <a:lnTo>
                    <a:pt x="34971" y="48957"/>
                  </a:lnTo>
                  <a:lnTo>
                    <a:pt x="25212" y="50958"/>
                  </a:lnTo>
                  <a:close/>
                </a:path>
                <a:path w="1319529" h="1247775">
                  <a:moveTo>
                    <a:pt x="342505" y="50482"/>
                  </a:moveTo>
                  <a:lnTo>
                    <a:pt x="332745" y="48480"/>
                  </a:lnTo>
                  <a:lnTo>
                    <a:pt x="324725" y="43041"/>
                  </a:lnTo>
                  <a:lnTo>
                    <a:pt x="319292" y="35011"/>
                  </a:lnTo>
                  <a:lnTo>
                    <a:pt x="317293" y="25241"/>
                  </a:lnTo>
                  <a:lnTo>
                    <a:pt x="319292" y="15470"/>
                  </a:lnTo>
                  <a:lnTo>
                    <a:pt x="324725" y="7441"/>
                  </a:lnTo>
                  <a:lnTo>
                    <a:pt x="332745" y="2001"/>
                  </a:lnTo>
                  <a:lnTo>
                    <a:pt x="342505" y="0"/>
                  </a:lnTo>
                  <a:lnTo>
                    <a:pt x="352264" y="2001"/>
                  </a:lnTo>
                  <a:lnTo>
                    <a:pt x="360284" y="7441"/>
                  </a:lnTo>
                  <a:lnTo>
                    <a:pt x="365717" y="15470"/>
                  </a:lnTo>
                  <a:lnTo>
                    <a:pt x="367717" y="25241"/>
                  </a:lnTo>
                  <a:lnTo>
                    <a:pt x="365717" y="35011"/>
                  </a:lnTo>
                  <a:lnTo>
                    <a:pt x="360284" y="43041"/>
                  </a:lnTo>
                  <a:lnTo>
                    <a:pt x="352264" y="48480"/>
                  </a:lnTo>
                  <a:lnTo>
                    <a:pt x="342505" y="50482"/>
                  </a:lnTo>
                  <a:close/>
                </a:path>
                <a:path w="1319529" h="1247775">
                  <a:moveTo>
                    <a:pt x="659322" y="50482"/>
                  </a:moveTo>
                  <a:lnTo>
                    <a:pt x="649563" y="48480"/>
                  </a:lnTo>
                  <a:lnTo>
                    <a:pt x="641543" y="43041"/>
                  </a:lnTo>
                  <a:lnTo>
                    <a:pt x="636109" y="35011"/>
                  </a:lnTo>
                  <a:lnTo>
                    <a:pt x="634110" y="25241"/>
                  </a:lnTo>
                  <a:lnTo>
                    <a:pt x="636109" y="15470"/>
                  </a:lnTo>
                  <a:lnTo>
                    <a:pt x="641543" y="7441"/>
                  </a:lnTo>
                  <a:lnTo>
                    <a:pt x="649563" y="2001"/>
                  </a:lnTo>
                  <a:lnTo>
                    <a:pt x="659322" y="0"/>
                  </a:lnTo>
                  <a:lnTo>
                    <a:pt x="669282" y="2001"/>
                  </a:lnTo>
                  <a:lnTo>
                    <a:pt x="677280" y="7441"/>
                  </a:lnTo>
                  <a:lnTo>
                    <a:pt x="682601" y="15470"/>
                  </a:lnTo>
                  <a:lnTo>
                    <a:pt x="684534" y="25241"/>
                  </a:lnTo>
                  <a:lnTo>
                    <a:pt x="682535" y="35011"/>
                  </a:lnTo>
                  <a:lnTo>
                    <a:pt x="677101" y="43041"/>
                  </a:lnTo>
                  <a:lnTo>
                    <a:pt x="669081" y="48480"/>
                  </a:lnTo>
                  <a:lnTo>
                    <a:pt x="659322" y="50482"/>
                  </a:lnTo>
                  <a:close/>
                </a:path>
                <a:path w="1319529" h="1247775">
                  <a:moveTo>
                    <a:pt x="976615" y="50482"/>
                  </a:moveTo>
                  <a:lnTo>
                    <a:pt x="966855" y="48480"/>
                  </a:lnTo>
                  <a:lnTo>
                    <a:pt x="958835" y="43041"/>
                  </a:lnTo>
                  <a:lnTo>
                    <a:pt x="953402" y="35011"/>
                  </a:lnTo>
                  <a:lnTo>
                    <a:pt x="951402" y="25241"/>
                  </a:lnTo>
                  <a:lnTo>
                    <a:pt x="953402" y="15470"/>
                  </a:lnTo>
                  <a:lnTo>
                    <a:pt x="958835" y="7441"/>
                  </a:lnTo>
                  <a:lnTo>
                    <a:pt x="966855" y="2001"/>
                  </a:lnTo>
                  <a:lnTo>
                    <a:pt x="976615" y="0"/>
                  </a:lnTo>
                  <a:lnTo>
                    <a:pt x="986374" y="2001"/>
                  </a:lnTo>
                  <a:lnTo>
                    <a:pt x="994394" y="7441"/>
                  </a:lnTo>
                  <a:lnTo>
                    <a:pt x="999827" y="15470"/>
                  </a:lnTo>
                  <a:lnTo>
                    <a:pt x="1001827" y="25241"/>
                  </a:lnTo>
                  <a:lnTo>
                    <a:pt x="999827" y="35011"/>
                  </a:lnTo>
                  <a:lnTo>
                    <a:pt x="994394" y="43041"/>
                  </a:lnTo>
                  <a:lnTo>
                    <a:pt x="986374" y="48480"/>
                  </a:lnTo>
                  <a:lnTo>
                    <a:pt x="976615" y="50482"/>
                  </a:lnTo>
                  <a:close/>
                </a:path>
                <a:path w="1319529" h="1247775">
                  <a:moveTo>
                    <a:pt x="1293432" y="50958"/>
                  </a:moveTo>
                  <a:lnTo>
                    <a:pt x="1283672" y="48957"/>
                  </a:lnTo>
                  <a:lnTo>
                    <a:pt x="1275652" y="43517"/>
                  </a:lnTo>
                  <a:lnTo>
                    <a:pt x="1270219" y="35488"/>
                  </a:lnTo>
                  <a:lnTo>
                    <a:pt x="1268220" y="25717"/>
                  </a:lnTo>
                  <a:lnTo>
                    <a:pt x="1270219" y="15946"/>
                  </a:lnTo>
                  <a:lnTo>
                    <a:pt x="1275652" y="7917"/>
                  </a:lnTo>
                  <a:lnTo>
                    <a:pt x="1283672" y="2477"/>
                  </a:lnTo>
                  <a:lnTo>
                    <a:pt x="1293432" y="476"/>
                  </a:lnTo>
                  <a:lnTo>
                    <a:pt x="1303191" y="2477"/>
                  </a:lnTo>
                  <a:lnTo>
                    <a:pt x="1311211" y="7917"/>
                  </a:lnTo>
                  <a:lnTo>
                    <a:pt x="1316644" y="15946"/>
                  </a:lnTo>
                  <a:lnTo>
                    <a:pt x="1318644" y="25717"/>
                  </a:lnTo>
                  <a:lnTo>
                    <a:pt x="1316644" y="35488"/>
                  </a:lnTo>
                  <a:lnTo>
                    <a:pt x="1311211" y="43517"/>
                  </a:lnTo>
                  <a:lnTo>
                    <a:pt x="1303191" y="48957"/>
                  </a:lnTo>
                  <a:lnTo>
                    <a:pt x="1293432" y="50958"/>
                  </a:lnTo>
                  <a:close/>
                </a:path>
                <a:path w="1319529" h="1247775">
                  <a:moveTo>
                    <a:pt x="25212" y="343376"/>
                  </a:moveTo>
                  <a:lnTo>
                    <a:pt x="15453" y="341374"/>
                  </a:lnTo>
                  <a:lnTo>
                    <a:pt x="7433" y="335934"/>
                  </a:lnTo>
                  <a:lnTo>
                    <a:pt x="1999" y="327905"/>
                  </a:lnTo>
                  <a:lnTo>
                    <a:pt x="0" y="318135"/>
                  </a:lnTo>
                  <a:lnTo>
                    <a:pt x="1999" y="308364"/>
                  </a:lnTo>
                  <a:lnTo>
                    <a:pt x="7433" y="300335"/>
                  </a:lnTo>
                  <a:lnTo>
                    <a:pt x="15453" y="294895"/>
                  </a:lnTo>
                  <a:lnTo>
                    <a:pt x="25212" y="292893"/>
                  </a:lnTo>
                  <a:lnTo>
                    <a:pt x="35239" y="294895"/>
                  </a:lnTo>
                  <a:lnTo>
                    <a:pt x="43348" y="300335"/>
                  </a:lnTo>
                  <a:lnTo>
                    <a:pt x="48692" y="308364"/>
                  </a:lnTo>
                  <a:lnTo>
                    <a:pt x="50424" y="318135"/>
                  </a:lnTo>
                  <a:lnTo>
                    <a:pt x="48425" y="327905"/>
                  </a:lnTo>
                  <a:lnTo>
                    <a:pt x="42991" y="335934"/>
                  </a:lnTo>
                  <a:lnTo>
                    <a:pt x="34971" y="341374"/>
                  </a:lnTo>
                  <a:lnTo>
                    <a:pt x="25212" y="343376"/>
                  </a:lnTo>
                  <a:close/>
                </a:path>
                <a:path w="1319529" h="1247775">
                  <a:moveTo>
                    <a:pt x="342505" y="343376"/>
                  </a:moveTo>
                  <a:lnTo>
                    <a:pt x="332745" y="341374"/>
                  </a:lnTo>
                  <a:lnTo>
                    <a:pt x="324725" y="335934"/>
                  </a:lnTo>
                  <a:lnTo>
                    <a:pt x="319292" y="327905"/>
                  </a:lnTo>
                  <a:lnTo>
                    <a:pt x="317293" y="318135"/>
                  </a:lnTo>
                  <a:lnTo>
                    <a:pt x="319292" y="308364"/>
                  </a:lnTo>
                  <a:lnTo>
                    <a:pt x="324725" y="300335"/>
                  </a:lnTo>
                  <a:lnTo>
                    <a:pt x="332745" y="294895"/>
                  </a:lnTo>
                  <a:lnTo>
                    <a:pt x="342505" y="292893"/>
                  </a:lnTo>
                  <a:lnTo>
                    <a:pt x="352264" y="294895"/>
                  </a:lnTo>
                  <a:lnTo>
                    <a:pt x="360284" y="300335"/>
                  </a:lnTo>
                  <a:lnTo>
                    <a:pt x="365717" y="308364"/>
                  </a:lnTo>
                  <a:lnTo>
                    <a:pt x="367717" y="318135"/>
                  </a:lnTo>
                  <a:lnTo>
                    <a:pt x="365717" y="327905"/>
                  </a:lnTo>
                  <a:lnTo>
                    <a:pt x="360284" y="335934"/>
                  </a:lnTo>
                  <a:lnTo>
                    <a:pt x="352264" y="341374"/>
                  </a:lnTo>
                  <a:lnTo>
                    <a:pt x="342505" y="343376"/>
                  </a:lnTo>
                  <a:close/>
                </a:path>
                <a:path w="1319529" h="1247775">
                  <a:moveTo>
                    <a:pt x="659322" y="343376"/>
                  </a:moveTo>
                  <a:lnTo>
                    <a:pt x="649563" y="341374"/>
                  </a:lnTo>
                  <a:lnTo>
                    <a:pt x="641543" y="335934"/>
                  </a:lnTo>
                  <a:lnTo>
                    <a:pt x="636109" y="327905"/>
                  </a:lnTo>
                  <a:lnTo>
                    <a:pt x="634110" y="318135"/>
                  </a:lnTo>
                  <a:lnTo>
                    <a:pt x="636109" y="308364"/>
                  </a:lnTo>
                  <a:lnTo>
                    <a:pt x="641543" y="300335"/>
                  </a:lnTo>
                  <a:lnTo>
                    <a:pt x="649563" y="294895"/>
                  </a:lnTo>
                  <a:lnTo>
                    <a:pt x="659322" y="292893"/>
                  </a:lnTo>
                  <a:lnTo>
                    <a:pt x="669349" y="294895"/>
                  </a:lnTo>
                  <a:lnTo>
                    <a:pt x="677458" y="300335"/>
                  </a:lnTo>
                  <a:lnTo>
                    <a:pt x="682802" y="308364"/>
                  </a:lnTo>
                  <a:lnTo>
                    <a:pt x="684534" y="318135"/>
                  </a:lnTo>
                  <a:lnTo>
                    <a:pt x="682535" y="327905"/>
                  </a:lnTo>
                  <a:lnTo>
                    <a:pt x="677101" y="335934"/>
                  </a:lnTo>
                  <a:lnTo>
                    <a:pt x="669081" y="341374"/>
                  </a:lnTo>
                  <a:lnTo>
                    <a:pt x="659322" y="343376"/>
                  </a:lnTo>
                  <a:close/>
                </a:path>
                <a:path w="1319529" h="1247775">
                  <a:moveTo>
                    <a:pt x="976615" y="343376"/>
                  </a:moveTo>
                  <a:lnTo>
                    <a:pt x="966855" y="341374"/>
                  </a:lnTo>
                  <a:lnTo>
                    <a:pt x="958835" y="335934"/>
                  </a:lnTo>
                  <a:lnTo>
                    <a:pt x="953402" y="327905"/>
                  </a:lnTo>
                  <a:lnTo>
                    <a:pt x="951402" y="318135"/>
                  </a:lnTo>
                  <a:lnTo>
                    <a:pt x="953402" y="308364"/>
                  </a:lnTo>
                  <a:lnTo>
                    <a:pt x="958835" y="300335"/>
                  </a:lnTo>
                  <a:lnTo>
                    <a:pt x="966855" y="294895"/>
                  </a:lnTo>
                  <a:lnTo>
                    <a:pt x="976615" y="292893"/>
                  </a:lnTo>
                  <a:lnTo>
                    <a:pt x="986575" y="294895"/>
                  </a:lnTo>
                  <a:lnTo>
                    <a:pt x="994572" y="300335"/>
                  </a:lnTo>
                  <a:lnTo>
                    <a:pt x="999894" y="308364"/>
                  </a:lnTo>
                  <a:lnTo>
                    <a:pt x="1001827" y="318135"/>
                  </a:lnTo>
                  <a:lnTo>
                    <a:pt x="999827" y="327905"/>
                  </a:lnTo>
                  <a:lnTo>
                    <a:pt x="994394" y="335934"/>
                  </a:lnTo>
                  <a:lnTo>
                    <a:pt x="986374" y="341374"/>
                  </a:lnTo>
                  <a:lnTo>
                    <a:pt x="976615" y="343376"/>
                  </a:lnTo>
                  <a:close/>
                </a:path>
                <a:path w="1319529" h="1247775">
                  <a:moveTo>
                    <a:pt x="1293907" y="343376"/>
                  </a:moveTo>
                  <a:lnTo>
                    <a:pt x="1284148" y="341374"/>
                  </a:lnTo>
                  <a:lnTo>
                    <a:pt x="1276128" y="335934"/>
                  </a:lnTo>
                  <a:lnTo>
                    <a:pt x="1270695" y="327905"/>
                  </a:lnTo>
                  <a:lnTo>
                    <a:pt x="1268695" y="318135"/>
                  </a:lnTo>
                  <a:lnTo>
                    <a:pt x="1270695" y="308364"/>
                  </a:lnTo>
                  <a:lnTo>
                    <a:pt x="1276128" y="300335"/>
                  </a:lnTo>
                  <a:lnTo>
                    <a:pt x="1284148" y="294895"/>
                  </a:lnTo>
                  <a:lnTo>
                    <a:pt x="1293907" y="292893"/>
                  </a:lnTo>
                  <a:lnTo>
                    <a:pt x="1303667" y="294895"/>
                  </a:lnTo>
                  <a:lnTo>
                    <a:pt x="1311687" y="300335"/>
                  </a:lnTo>
                  <a:lnTo>
                    <a:pt x="1317120" y="308364"/>
                  </a:lnTo>
                  <a:lnTo>
                    <a:pt x="1319120" y="318135"/>
                  </a:lnTo>
                  <a:lnTo>
                    <a:pt x="1317120" y="327905"/>
                  </a:lnTo>
                  <a:lnTo>
                    <a:pt x="1311687" y="335934"/>
                  </a:lnTo>
                  <a:lnTo>
                    <a:pt x="1303667" y="341374"/>
                  </a:lnTo>
                  <a:lnTo>
                    <a:pt x="1293907" y="343376"/>
                  </a:lnTo>
                  <a:close/>
                </a:path>
                <a:path w="1319529" h="1247775">
                  <a:moveTo>
                    <a:pt x="25211" y="644842"/>
                  </a:moveTo>
                  <a:lnTo>
                    <a:pt x="15452" y="642840"/>
                  </a:lnTo>
                  <a:lnTo>
                    <a:pt x="7432" y="637401"/>
                  </a:lnTo>
                  <a:lnTo>
                    <a:pt x="1999" y="629371"/>
                  </a:lnTo>
                  <a:lnTo>
                    <a:pt x="0" y="619601"/>
                  </a:lnTo>
                  <a:lnTo>
                    <a:pt x="1999" y="609830"/>
                  </a:lnTo>
                  <a:lnTo>
                    <a:pt x="7432" y="601801"/>
                  </a:lnTo>
                  <a:lnTo>
                    <a:pt x="15452" y="596361"/>
                  </a:lnTo>
                  <a:lnTo>
                    <a:pt x="25211" y="594360"/>
                  </a:lnTo>
                  <a:lnTo>
                    <a:pt x="35238" y="596361"/>
                  </a:lnTo>
                  <a:lnTo>
                    <a:pt x="43348" y="601801"/>
                  </a:lnTo>
                  <a:lnTo>
                    <a:pt x="48692" y="609830"/>
                  </a:lnTo>
                  <a:lnTo>
                    <a:pt x="50424" y="619601"/>
                  </a:lnTo>
                  <a:lnTo>
                    <a:pt x="48424" y="629371"/>
                  </a:lnTo>
                  <a:lnTo>
                    <a:pt x="42991" y="637401"/>
                  </a:lnTo>
                  <a:lnTo>
                    <a:pt x="34971" y="642840"/>
                  </a:lnTo>
                  <a:lnTo>
                    <a:pt x="25211" y="644842"/>
                  </a:lnTo>
                  <a:close/>
                </a:path>
                <a:path w="1319529" h="1247775">
                  <a:moveTo>
                    <a:pt x="342504" y="644842"/>
                  </a:moveTo>
                  <a:lnTo>
                    <a:pt x="332745" y="642840"/>
                  </a:lnTo>
                  <a:lnTo>
                    <a:pt x="324725" y="637401"/>
                  </a:lnTo>
                  <a:lnTo>
                    <a:pt x="319292" y="629371"/>
                  </a:lnTo>
                  <a:lnTo>
                    <a:pt x="317292" y="619601"/>
                  </a:lnTo>
                  <a:lnTo>
                    <a:pt x="319292" y="609830"/>
                  </a:lnTo>
                  <a:lnTo>
                    <a:pt x="324725" y="601801"/>
                  </a:lnTo>
                  <a:lnTo>
                    <a:pt x="332745" y="596361"/>
                  </a:lnTo>
                  <a:lnTo>
                    <a:pt x="342504" y="594360"/>
                  </a:lnTo>
                  <a:lnTo>
                    <a:pt x="352264" y="596361"/>
                  </a:lnTo>
                  <a:lnTo>
                    <a:pt x="360284" y="601801"/>
                  </a:lnTo>
                  <a:lnTo>
                    <a:pt x="365717" y="609830"/>
                  </a:lnTo>
                  <a:lnTo>
                    <a:pt x="367716" y="619601"/>
                  </a:lnTo>
                  <a:lnTo>
                    <a:pt x="365717" y="629371"/>
                  </a:lnTo>
                  <a:lnTo>
                    <a:pt x="360284" y="637401"/>
                  </a:lnTo>
                  <a:lnTo>
                    <a:pt x="352264" y="642840"/>
                  </a:lnTo>
                  <a:lnTo>
                    <a:pt x="342504" y="644842"/>
                  </a:lnTo>
                  <a:close/>
                </a:path>
                <a:path w="1319529" h="1247775">
                  <a:moveTo>
                    <a:pt x="659798" y="644842"/>
                  </a:moveTo>
                  <a:lnTo>
                    <a:pt x="650038" y="642840"/>
                  </a:lnTo>
                  <a:lnTo>
                    <a:pt x="642018" y="637401"/>
                  </a:lnTo>
                  <a:lnTo>
                    <a:pt x="636585" y="629371"/>
                  </a:lnTo>
                  <a:lnTo>
                    <a:pt x="634585" y="619601"/>
                  </a:lnTo>
                  <a:lnTo>
                    <a:pt x="636585" y="609830"/>
                  </a:lnTo>
                  <a:lnTo>
                    <a:pt x="642018" y="601801"/>
                  </a:lnTo>
                  <a:lnTo>
                    <a:pt x="650038" y="596361"/>
                  </a:lnTo>
                  <a:lnTo>
                    <a:pt x="659798" y="594360"/>
                  </a:lnTo>
                  <a:lnTo>
                    <a:pt x="669557" y="596361"/>
                  </a:lnTo>
                  <a:lnTo>
                    <a:pt x="677577" y="601801"/>
                  </a:lnTo>
                  <a:lnTo>
                    <a:pt x="683010" y="609830"/>
                  </a:lnTo>
                  <a:lnTo>
                    <a:pt x="685010" y="619601"/>
                  </a:lnTo>
                  <a:lnTo>
                    <a:pt x="683010" y="629371"/>
                  </a:lnTo>
                  <a:lnTo>
                    <a:pt x="677577" y="637401"/>
                  </a:lnTo>
                  <a:lnTo>
                    <a:pt x="669557" y="642840"/>
                  </a:lnTo>
                  <a:lnTo>
                    <a:pt x="659798" y="644842"/>
                  </a:lnTo>
                  <a:close/>
                </a:path>
                <a:path w="1319529" h="1247775">
                  <a:moveTo>
                    <a:pt x="976615" y="644842"/>
                  </a:moveTo>
                  <a:lnTo>
                    <a:pt x="966855" y="642840"/>
                  </a:lnTo>
                  <a:lnTo>
                    <a:pt x="958835" y="637401"/>
                  </a:lnTo>
                  <a:lnTo>
                    <a:pt x="953402" y="629371"/>
                  </a:lnTo>
                  <a:lnTo>
                    <a:pt x="951402" y="619601"/>
                  </a:lnTo>
                  <a:lnTo>
                    <a:pt x="953402" y="609830"/>
                  </a:lnTo>
                  <a:lnTo>
                    <a:pt x="958835" y="601801"/>
                  </a:lnTo>
                  <a:lnTo>
                    <a:pt x="966855" y="596361"/>
                  </a:lnTo>
                  <a:lnTo>
                    <a:pt x="976615" y="594360"/>
                  </a:lnTo>
                  <a:lnTo>
                    <a:pt x="986575" y="596361"/>
                  </a:lnTo>
                  <a:lnTo>
                    <a:pt x="994572" y="601801"/>
                  </a:lnTo>
                  <a:lnTo>
                    <a:pt x="999894" y="609830"/>
                  </a:lnTo>
                  <a:lnTo>
                    <a:pt x="1001827" y="619601"/>
                  </a:lnTo>
                  <a:lnTo>
                    <a:pt x="999827" y="629371"/>
                  </a:lnTo>
                  <a:lnTo>
                    <a:pt x="994394" y="637401"/>
                  </a:lnTo>
                  <a:lnTo>
                    <a:pt x="986374" y="642840"/>
                  </a:lnTo>
                  <a:lnTo>
                    <a:pt x="976615" y="644842"/>
                  </a:lnTo>
                  <a:close/>
                </a:path>
                <a:path w="1319529" h="1247775">
                  <a:moveTo>
                    <a:pt x="1293907" y="644842"/>
                  </a:moveTo>
                  <a:lnTo>
                    <a:pt x="1284148" y="642840"/>
                  </a:lnTo>
                  <a:lnTo>
                    <a:pt x="1276128" y="637401"/>
                  </a:lnTo>
                  <a:lnTo>
                    <a:pt x="1270695" y="629371"/>
                  </a:lnTo>
                  <a:lnTo>
                    <a:pt x="1268695" y="619601"/>
                  </a:lnTo>
                  <a:lnTo>
                    <a:pt x="1270695" y="609830"/>
                  </a:lnTo>
                  <a:lnTo>
                    <a:pt x="1276128" y="601801"/>
                  </a:lnTo>
                  <a:lnTo>
                    <a:pt x="1284148" y="596361"/>
                  </a:lnTo>
                  <a:lnTo>
                    <a:pt x="1293907" y="594360"/>
                  </a:lnTo>
                  <a:lnTo>
                    <a:pt x="1303667" y="596361"/>
                  </a:lnTo>
                  <a:lnTo>
                    <a:pt x="1311687" y="601801"/>
                  </a:lnTo>
                  <a:lnTo>
                    <a:pt x="1317120" y="609830"/>
                  </a:lnTo>
                  <a:lnTo>
                    <a:pt x="1319120" y="619601"/>
                  </a:lnTo>
                  <a:lnTo>
                    <a:pt x="1317120" y="629371"/>
                  </a:lnTo>
                  <a:lnTo>
                    <a:pt x="1311687" y="637401"/>
                  </a:lnTo>
                  <a:lnTo>
                    <a:pt x="1303667" y="642840"/>
                  </a:lnTo>
                  <a:lnTo>
                    <a:pt x="1293907" y="644842"/>
                  </a:lnTo>
                  <a:close/>
                </a:path>
                <a:path w="1319529" h="1247775">
                  <a:moveTo>
                    <a:pt x="25687" y="937736"/>
                  </a:moveTo>
                  <a:lnTo>
                    <a:pt x="15928" y="935734"/>
                  </a:lnTo>
                  <a:lnTo>
                    <a:pt x="7908" y="930294"/>
                  </a:lnTo>
                  <a:lnTo>
                    <a:pt x="2475" y="922265"/>
                  </a:lnTo>
                  <a:lnTo>
                    <a:pt x="475" y="912495"/>
                  </a:lnTo>
                  <a:lnTo>
                    <a:pt x="2475" y="902724"/>
                  </a:lnTo>
                  <a:lnTo>
                    <a:pt x="7908" y="894695"/>
                  </a:lnTo>
                  <a:lnTo>
                    <a:pt x="15928" y="889255"/>
                  </a:lnTo>
                  <a:lnTo>
                    <a:pt x="25687" y="887253"/>
                  </a:lnTo>
                  <a:lnTo>
                    <a:pt x="35446" y="889255"/>
                  </a:lnTo>
                  <a:lnTo>
                    <a:pt x="43467" y="894695"/>
                  </a:lnTo>
                  <a:lnTo>
                    <a:pt x="48900" y="902724"/>
                  </a:lnTo>
                  <a:lnTo>
                    <a:pt x="50899" y="912495"/>
                  </a:lnTo>
                  <a:lnTo>
                    <a:pt x="48900" y="922265"/>
                  </a:lnTo>
                  <a:lnTo>
                    <a:pt x="43467" y="930294"/>
                  </a:lnTo>
                  <a:lnTo>
                    <a:pt x="35446" y="935734"/>
                  </a:lnTo>
                  <a:lnTo>
                    <a:pt x="25687" y="937736"/>
                  </a:lnTo>
                  <a:close/>
                </a:path>
                <a:path w="1319529" h="1247775">
                  <a:moveTo>
                    <a:pt x="342504" y="937736"/>
                  </a:moveTo>
                  <a:lnTo>
                    <a:pt x="332745" y="935734"/>
                  </a:lnTo>
                  <a:lnTo>
                    <a:pt x="324725" y="930294"/>
                  </a:lnTo>
                  <a:lnTo>
                    <a:pt x="319292" y="922265"/>
                  </a:lnTo>
                  <a:lnTo>
                    <a:pt x="317292" y="912495"/>
                  </a:lnTo>
                  <a:lnTo>
                    <a:pt x="319292" y="902724"/>
                  </a:lnTo>
                  <a:lnTo>
                    <a:pt x="324725" y="894695"/>
                  </a:lnTo>
                  <a:lnTo>
                    <a:pt x="332745" y="889255"/>
                  </a:lnTo>
                  <a:lnTo>
                    <a:pt x="342504" y="887253"/>
                  </a:lnTo>
                  <a:lnTo>
                    <a:pt x="352464" y="889255"/>
                  </a:lnTo>
                  <a:lnTo>
                    <a:pt x="360462" y="894695"/>
                  </a:lnTo>
                  <a:lnTo>
                    <a:pt x="365784" y="902724"/>
                  </a:lnTo>
                  <a:lnTo>
                    <a:pt x="367716" y="912495"/>
                  </a:lnTo>
                  <a:lnTo>
                    <a:pt x="365717" y="922265"/>
                  </a:lnTo>
                  <a:lnTo>
                    <a:pt x="360284" y="930294"/>
                  </a:lnTo>
                  <a:lnTo>
                    <a:pt x="352264" y="935734"/>
                  </a:lnTo>
                  <a:lnTo>
                    <a:pt x="342504" y="937736"/>
                  </a:lnTo>
                  <a:close/>
                </a:path>
                <a:path w="1319529" h="1247775">
                  <a:moveTo>
                    <a:pt x="659798" y="937736"/>
                  </a:moveTo>
                  <a:lnTo>
                    <a:pt x="650038" y="935734"/>
                  </a:lnTo>
                  <a:lnTo>
                    <a:pt x="642018" y="930294"/>
                  </a:lnTo>
                  <a:lnTo>
                    <a:pt x="636585" y="922265"/>
                  </a:lnTo>
                  <a:lnTo>
                    <a:pt x="634585" y="912495"/>
                  </a:lnTo>
                  <a:lnTo>
                    <a:pt x="636585" y="902724"/>
                  </a:lnTo>
                  <a:lnTo>
                    <a:pt x="642018" y="894695"/>
                  </a:lnTo>
                  <a:lnTo>
                    <a:pt x="650038" y="889255"/>
                  </a:lnTo>
                  <a:lnTo>
                    <a:pt x="659798" y="887253"/>
                  </a:lnTo>
                  <a:lnTo>
                    <a:pt x="669557" y="889255"/>
                  </a:lnTo>
                  <a:lnTo>
                    <a:pt x="677577" y="894695"/>
                  </a:lnTo>
                  <a:lnTo>
                    <a:pt x="683010" y="902724"/>
                  </a:lnTo>
                  <a:lnTo>
                    <a:pt x="685010" y="912495"/>
                  </a:lnTo>
                  <a:lnTo>
                    <a:pt x="683010" y="922265"/>
                  </a:lnTo>
                  <a:lnTo>
                    <a:pt x="677577" y="930294"/>
                  </a:lnTo>
                  <a:lnTo>
                    <a:pt x="669557" y="935734"/>
                  </a:lnTo>
                  <a:lnTo>
                    <a:pt x="659798" y="937736"/>
                  </a:lnTo>
                  <a:close/>
                </a:path>
                <a:path w="1319529" h="1247775">
                  <a:moveTo>
                    <a:pt x="976615" y="937736"/>
                  </a:moveTo>
                  <a:lnTo>
                    <a:pt x="966855" y="935734"/>
                  </a:lnTo>
                  <a:lnTo>
                    <a:pt x="958835" y="930294"/>
                  </a:lnTo>
                  <a:lnTo>
                    <a:pt x="953402" y="922265"/>
                  </a:lnTo>
                  <a:lnTo>
                    <a:pt x="951402" y="912495"/>
                  </a:lnTo>
                  <a:lnTo>
                    <a:pt x="953402" y="902724"/>
                  </a:lnTo>
                  <a:lnTo>
                    <a:pt x="958835" y="894695"/>
                  </a:lnTo>
                  <a:lnTo>
                    <a:pt x="966855" y="889255"/>
                  </a:lnTo>
                  <a:lnTo>
                    <a:pt x="976615" y="887253"/>
                  </a:lnTo>
                  <a:lnTo>
                    <a:pt x="986642" y="889255"/>
                  </a:lnTo>
                  <a:lnTo>
                    <a:pt x="994751" y="894695"/>
                  </a:lnTo>
                  <a:lnTo>
                    <a:pt x="1000095" y="902724"/>
                  </a:lnTo>
                  <a:lnTo>
                    <a:pt x="1001827" y="912495"/>
                  </a:lnTo>
                  <a:lnTo>
                    <a:pt x="999827" y="922265"/>
                  </a:lnTo>
                  <a:lnTo>
                    <a:pt x="994394" y="930294"/>
                  </a:lnTo>
                  <a:lnTo>
                    <a:pt x="986374" y="935734"/>
                  </a:lnTo>
                  <a:lnTo>
                    <a:pt x="976615" y="937736"/>
                  </a:lnTo>
                  <a:close/>
                </a:path>
                <a:path w="1319529" h="1247775">
                  <a:moveTo>
                    <a:pt x="1293907" y="937736"/>
                  </a:moveTo>
                  <a:lnTo>
                    <a:pt x="1284148" y="935734"/>
                  </a:lnTo>
                  <a:lnTo>
                    <a:pt x="1276128" y="930294"/>
                  </a:lnTo>
                  <a:lnTo>
                    <a:pt x="1270695" y="922265"/>
                  </a:lnTo>
                  <a:lnTo>
                    <a:pt x="1268695" y="912495"/>
                  </a:lnTo>
                  <a:lnTo>
                    <a:pt x="1270695" y="902724"/>
                  </a:lnTo>
                  <a:lnTo>
                    <a:pt x="1276128" y="894695"/>
                  </a:lnTo>
                  <a:lnTo>
                    <a:pt x="1284148" y="889255"/>
                  </a:lnTo>
                  <a:lnTo>
                    <a:pt x="1293907" y="887253"/>
                  </a:lnTo>
                  <a:lnTo>
                    <a:pt x="1303667" y="889255"/>
                  </a:lnTo>
                  <a:lnTo>
                    <a:pt x="1311687" y="894695"/>
                  </a:lnTo>
                  <a:lnTo>
                    <a:pt x="1317120" y="902724"/>
                  </a:lnTo>
                  <a:lnTo>
                    <a:pt x="1319120" y="912495"/>
                  </a:lnTo>
                  <a:lnTo>
                    <a:pt x="1317120" y="922265"/>
                  </a:lnTo>
                  <a:lnTo>
                    <a:pt x="1311687" y="930294"/>
                  </a:lnTo>
                  <a:lnTo>
                    <a:pt x="1303667" y="935734"/>
                  </a:lnTo>
                  <a:lnTo>
                    <a:pt x="1293907" y="937736"/>
                  </a:lnTo>
                  <a:close/>
                </a:path>
                <a:path w="1319529" h="1247775">
                  <a:moveTo>
                    <a:pt x="25687" y="1247775"/>
                  </a:moveTo>
                  <a:lnTo>
                    <a:pt x="15928" y="1245773"/>
                  </a:lnTo>
                  <a:lnTo>
                    <a:pt x="7908" y="1240333"/>
                  </a:lnTo>
                  <a:lnTo>
                    <a:pt x="2475" y="1232304"/>
                  </a:lnTo>
                  <a:lnTo>
                    <a:pt x="475" y="1222533"/>
                  </a:lnTo>
                  <a:lnTo>
                    <a:pt x="2475" y="1212763"/>
                  </a:lnTo>
                  <a:lnTo>
                    <a:pt x="7908" y="1204733"/>
                  </a:lnTo>
                  <a:lnTo>
                    <a:pt x="15928" y="1199294"/>
                  </a:lnTo>
                  <a:lnTo>
                    <a:pt x="25687" y="1197292"/>
                  </a:lnTo>
                  <a:lnTo>
                    <a:pt x="35446" y="1199294"/>
                  </a:lnTo>
                  <a:lnTo>
                    <a:pt x="43467" y="1204733"/>
                  </a:lnTo>
                  <a:lnTo>
                    <a:pt x="48900" y="1212763"/>
                  </a:lnTo>
                  <a:lnTo>
                    <a:pt x="50899" y="1222533"/>
                  </a:lnTo>
                  <a:lnTo>
                    <a:pt x="48900" y="1232304"/>
                  </a:lnTo>
                  <a:lnTo>
                    <a:pt x="43467" y="1240333"/>
                  </a:lnTo>
                  <a:lnTo>
                    <a:pt x="35446" y="1245773"/>
                  </a:lnTo>
                  <a:lnTo>
                    <a:pt x="25687" y="1247775"/>
                  </a:lnTo>
                  <a:close/>
                </a:path>
                <a:path w="1319529" h="1247775">
                  <a:moveTo>
                    <a:pt x="342504" y="1247775"/>
                  </a:moveTo>
                  <a:lnTo>
                    <a:pt x="332745" y="1245773"/>
                  </a:lnTo>
                  <a:lnTo>
                    <a:pt x="324725" y="1240333"/>
                  </a:lnTo>
                  <a:lnTo>
                    <a:pt x="319292" y="1232304"/>
                  </a:lnTo>
                  <a:lnTo>
                    <a:pt x="317292" y="1222533"/>
                  </a:lnTo>
                  <a:lnTo>
                    <a:pt x="319292" y="1212763"/>
                  </a:lnTo>
                  <a:lnTo>
                    <a:pt x="324725" y="1204733"/>
                  </a:lnTo>
                  <a:lnTo>
                    <a:pt x="332745" y="1199294"/>
                  </a:lnTo>
                  <a:lnTo>
                    <a:pt x="342504" y="1197292"/>
                  </a:lnTo>
                  <a:lnTo>
                    <a:pt x="352531" y="1199294"/>
                  </a:lnTo>
                  <a:lnTo>
                    <a:pt x="360640" y="1204733"/>
                  </a:lnTo>
                  <a:lnTo>
                    <a:pt x="365985" y="1212763"/>
                  </a:lnTo>
                  <a:lnTo>
                    <a:pt x="367716" y="1222533"/>
                  </a:lnTo>
                  <a:lnTo>
                    <a:pt x="365717" y="1232304"/>
                  </a:lnTo>
                  <a:lnTo>
                    <a:pt x="360284" y="1240333"/>
                  </a:lnTo>
                  <a:lnTo>
                    <a:pt x="352264" y="1245773"/>
                  </a:lnTo>
                  <a:lnTo>
                    <a:pt x="342504" y="1247775"/>
                  </a:lnTo>
                  <a:close/>
                </a:path>
                <a:path w="1319529" h="1247775">
                  <a:moveTo>
                    <a:pt x="659798" y="1247775"/>
                  </a:moveTo>
                  <a:lnTo>
                    <a:pt x="650038" y="1245773"/>
                  </a:lnTo>
                  <a:lnTo>
                    <a:pt x="642018" y="1240333"/>
                  </a:lnTo>
                  <a:lnTo>
                    <a:pt x="636585" y="1232304"/>
                  </a:lnTo>
                  <a:lnTo>
                    <a:pt x="634585" y="1222533"/>
                  </a:lnTo>
                  <a:lnTo>
                    <a:pt x="636585" y="1212763"/>
                  </a:lnTo>
                  <a:lnTo>
                    <a:pt x="642018" y="1204733"/>
                  </a:lnTo>
                  <a:lnTo>
                    <a:pt x="650038" y="1199294"/>
                  </a:lnTo>
                  <a:lnTo>
                    <a:pt x="659798" y="1197292"/>
                  </a:lnTo>
                  <a:lnTo>
                    <a:pt x="669557" y="1199294"/>
                  </a:lnTo>
                  <a:lnTo>
                    <a:pt x="677577" y="1204733"/>
                  </a:lnTo>
                  <a:lnTo>
                    <a:pt x="683010" y="1212763"/>
                  </a:lnTo>
                  <a:lnTo>
                    <a:pt x="685010" y="1222533"/>
                  </a:lnTo>
                  <a:lnTo>
                    <a:pt x="683010" y="1232304"/>
                  </a:lnTo>
                  <a:lnTo>
                    <a:pt x="677577" y="1240333"/>
                  </a:lnTo>
                  <a:lnTo>
                    <a:pt x="669557" y="1245773"/>
                  </a:lnTo>
                  <a:lnTo>
                    <a:pt x="659798" y="1247775"/>
                  </a:lnTo>
                  <a:close/>
                </a:path>
                <a:path w="1319529" h="1247775">
                  <a:moveTo>
                    <a:pt x="976615" y="1247775"/>
                  </a:moveTo>
                  <a:lnTo>
                    <a:pt x="966855" y="1245773"/>
                  </a:lnTo>
                  <a:lnTo>
                    <a:pt x="958835" y="1240333"/>
                  </a:lnTo>
                  <a:lnTo>
                    <a:pt x="953402" y="1232304"/>
                  </a:lnTo>
                  <a:lnTo>
                    <a:pt x="951402" y="1222533"/>
                  </a:lnTo>
                  <a:lnTo>
                    <a:pt x="953402" y="1212763"/>
                  </a:lnTo>
                  <a:lnTo>
                    <a:pt x="958835" y="1204733"/>
                  </a:lnTo>
                  <a:lnTo>
                    <a:pt x="966855" y="1199294"/>
                  </a:lnTo>
                  <a:lnTo>
                    <a:pt x="976615" y="1197292"/>
                  </a:lnTo>
                  <a:lnTo>
                    <a:pt x="986642" y="1199294"/>
                  </a:lnTo>
                  <a:lnTo>
                    <a:pt x="994751" y="1204733"/>
                  </a:lnTo>
                  <a:lnTo>
                    <a:pt x="1000095" y="1212763"/>
                  </a:lnTo>
                  <a:lnTo>
                    <a:pt x="1001827" y="1222533"/>
                  </a:lnTo>
                  <a:lnTo>
                    <a:pt x="999827" y="1232304"/>
                  </a:lnTo>
                  <a:lnTo>
                    <a:pt x="994394" y="1240333"/>
                  </a:lnTo>
                  <a:lnTo>
                    <a:pt x="986374" y="1245773"/>
                  </a:lnTo>
                  <a:lnTo>
                    <a:pt x="976615" y="1247775"/>
                  </a:lnTo>
                  <a:close/>
                </a:path>
                <a:path w="1319529" h="1247775">
                  <a:moveTo>
                    <a:pt x="1293907" y="1247775"/>
                  </a:moveTo>
                  <a:lnTo>
                    <a:pt x="1284148" y="1245773"/>
                  </a:lnTo>
                  <a:lnTo>
                    <a:pt x="1276128" y="1240333"/>
                  </a:lnTo>
                  <a:lnTo>
                    <a:pt x="1270695" y="1232304"/>
                  </a:lnTo>
                  <a:lnTo>
                    <a:pt x="1268695" y="1222533"/>
                  </a:lnTo>
                  <a:lnTo>
                    <a:pt x="1270695" y="1212763"/>
                  </a:lnTo>
                  <a:lnTo>
                    <a:pt x="1276128" y="1204733"/>
                  </a:lnTo>
                  <a:lnTo>
                    <a:pt x="1284148" y="1199294"/>
                  </a:lnTo>
                  <a:lnTo>
                    <a:pt x="1293907" y="1197292"/>
                  </a:lnTo>
                  <a:lnTo>
                    <a:pt x="1303667" y="1199294"/>
                  </a:lnTo>
                  <a:lnTo>
                    <a:pt x="1311687" y="1204733"/>
                  </a:lnTo>
                  <a:lnTo>
                    <a:pt x="1317120" y="1212763"/>
                  </a:lnTo>
                  <a:lnTo>
                    <a:pt x="1319120" y="1222533"/>
                  </a:lnTo>
                  <a:lnTo>
                    <a:pt x="1317120" y="1232304"/>
                  </a:lnTo>
                  <a:lnTo>
                    <a:pt x="1311687" y="1240333"/>
                  </a:lnTo>
                  <a:lnTo>
                    <a:pt x="1303667" y="1245773"/>
                  </a:lnTo>
                  <a:lnTo>
                    <a:pt x="1293907" y="1247775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90748" y="1178801"/>
              <a:ext cx="10467750" cy="53317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75342" y="1262545"/>
              <a:ext cx="1440606" cy="31218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73442" y="1282813"/>
              <a:ext cx="334010" cy="40640"/>
            </a:xfrm>
            <a:custGeom>
              <a:avLst/>
              <a:gdLst/>
              <a:ahLst/>
              <a:cxnLst/>
              <a:rect l="l" t="t" r="r" b="b"/>
              <a:pathLst>
                <a:path w="334009" h="40640">
                  <a:moveTo>
                    <a:pt x="222427" y="12192"/>
                  </a:moveTo>
                  <a:lnTo>
                    <a:pt x="215938" y="6502"/>
                  </a:lnTo>
                  <a:lnTo>
                    <a:pt x="6502" y="6502"/>
                  </a:lnTo>
                  <a:lnTo>
                    <a:pt x="0" y="12192"/>
                  </a:lnTo>
                  <a:lnTo>
                    <a:pt x="0" y="28448"/>
                  </a:lnTo>
                  <a:lnTo>
                    <a:pt x="6502" y="34124"/>
                  </a:lnTo>
                  <a:lnTo>
                    <a:pt x="215938" y="34124"/>
                  </a:lnTo>
                  <a:lnTo>
                    <a:pt x="222427" y="28448"/>
                  </a:lnTo>
                  <a:lnTo>
                    <a:pt x="222427" y="12192"/>
                  </a:lnTo>
                  <a:close/>
                </a:path>
                <a:path w="334009" h="40640">
                  <a:moveTo>
                    <a:pt x="333667" y="17627"/>
                  </a:moveTo>
                  <a:lnTo>
                    <a:pt x="316039" y="0"/>
                  </a:lnTo>
                  <a:lnTo>
                    <a:pt x="310654" y="0"/>
                  </a:lnTo>
                  <a:lnTo>
                    <a:pt x="293039" y="17627"/>
                  </a:lnTo>
                  <a:lnTo>
                    <a:pt x="293039" y="23012"/>
                  </a:lnTo>
                  <a:lnTo>
                    <a:pt x="310654" y="40627"/>
                  </a:lnTo>
                  <a:lnTo>
                    <a:pt x="316039" y="40627"/>
                  </a:lnTo>
                  <a:lnTo>
                    <a:pt x="333667" y="23012"/>
                  </a:lnTo>
                  <a:lnTo>
                    <a:pt x="333667" y="17627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56654" y="1601342"/>
              <a:ext cx="1675130" cy="785495"/>
            </a:xfrm>
            <a:custGeom>
              <a:avLst/>
              <a:gdLst/>
              <a:ahLst/>
              <a:cxnLst/>
              <a:rect l="l" t="t" r="r" b="b"/>
              <a:pathLst>
                <a:path w="1675129" h="785494">
                  <a:moveTo>
                    <a:pt x="17856" y="537921"/>
                  </a:moveTo>
                  <a:lnTo>
                    <a:pt x="8115" y="537921"/>
                  </a:lnTo>
                  <a:lnTo>
                    <a:pt x="0" y="546049"/>
                  </a:lnTo>
                  <a:lnTo>
                    <a:pt x="0" y="776820"/>
                  </a:lnTo>
                  <a:lnTo>
                    <a:pt x="8115" y="784948"/>
                  </a:lnTo>
                  <a:lnTo>
                    <a:pt x="17856" y="784948"/>
                  </a:lnTo>
                  <a:lnTo>
                    <a:pt x="17856" y="537921"/>
                  </a:lnTo>
                  <a:close/>
                </a:path>
                <a:path w="1675129" h="785494">
                  <a:moveTo>
                    <a:pt x="17856" y="238086"/>
                  </a:moveTo>
                  <a:lnTo>
                    <a:pt x="8115" y="238086"/>
                  </a:lnTo>
                  <a:lnTo>
                    <a:pt x="0" y="245402"/>
                  </a:lnTo>
                  <a:lnTo>
                    <a:pt x="0" y="476173"/>
                  </a:lnTo>
                  <a:lnTo>
                    <a:pt x="8115" y="484301"/>
                  </a:lnTo>
                  <a:lnTo>
                    <a:pt x="17856" y="484301"/>
                  </a:lnTo>
                  <a:lnTo>
                    <a:pt x="17856" y="238086"/>
                  </a:lnTo>
                  <a:close/>
                </a:path>
                <a:path w="1675129" h="785494">
                  <a:moveTo>
                    <a:pt x="17856" y="0"/>
                  </a:moveTo>
                  <a:lnTo>
                    <a:pt x="8115" y="0"/>
                  </a:lnTo>
                  <a:lnTo>
                    <a:pt x="0" y="7315"/>
                  </a:lnTo>
                  <a:lnTo>
                    <a:pt x="0" y="128384"/>
                  </a:lnTo>
                  <a:lnTo>
                    <a:pt x="8115" y="136512"/>
                  </a:lnTo>
                  <a:lnTo>
                    <a:pt x="17856" y="136512"/>
                  </a:lnTo>
                  <a:lnTo>
                    <a:pt x="17856" y="0"/>
                  </a:lnTo>
                  <a:close/>
                </a:path>
                <a:path w="1675129" h="785494">
                  <a:moveTo>
                    <a:pt x="1674685" y="327393"/>
                  </a:moveTo>
                  <a:lnTo>
                    <a:pt x="1670812" y="327393"/>
                  </a:lnTo>
                  <a:lnTo>
                    <a:pt x="1670812" y="319773"/>
                  </a:lnTo>
                  <a:lnTo>
                    <a:pt x="1656829" y="319773"/>
                  </a:lnTo>
                  <a:lnTo>
                    <a:pt x="1656829" y="327393"/>
                  </a:lnTo>
                  <a:lnTo>
                    <a:pt x="1656829" y="707313"/>
                  </a:lnTo>
                  <a:lnTo>
                    <a:pt x="1656829" y="714933"/>
                  </a:lnTo>
                  <a:lnTo>
                    <a:pt x="1670507" y="714933"/>
                  </a:lnTo>
                  <a:lnTo>
                    <a:pt x="1670507" y="707313"/>
                  </a:lnTo>
                  <a:lnTo>
                    <a:pt x="1674685" y="707313"/>
                  </a:lnTo>
                  <a:lnTo>
                    <a:pt x="1674685" y="32739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74512" y="1162549"/>
              <a:ext cx="1639570" cy="3316604"/>
            </a:xfrm>
            <a:custGeom>
              <a:avLst/>
              <a:gdLst/>
              <a:ahLst/>
              <a:cxnLst/>
              <a:rect l="l" t="t" r="r" b="b"/>
              <a:pathLst>
                <a:path w="1639570" h="3316604">
                  <a:moveTo>
                    <a:pt x="1396256" y="3316108"/>
                  </a:moveTo>
                  <a:lnTo>
                    <a:pt x="242721" y="3316108"/>
                  </a:lnTo>
                  <a:lnTo>
                    <a:pt x="193835" y="3311167"/>
                  </a:lnTo>
                  <a:lnTo>
                    <a:pt x="148288" y="3297000"/>
                  </a:lnTo>
                  <a:lnTo>
                    <a:pt x="107061" y="3274586"/>
                  </a:lnTo>
                  <a:lnTo>
                    <a:pt x="71131" y="3244906"/>
                  </a:lnTo>
                  <a:lnTo>
                    <a:pt x="41481" y="3208942"/>
                  </a:lnTo>
                  <a:lnTo>
                    <a:pt x="19089" y="3167674"/>
                  </a:lnTo>
                  <a:lnTo>
                    <a:pt x="4935" y="3122082"/>
                  </a:lnTo>
                  <a:lnTo>
                    <a:pt x="81" y="3073961"/>
                  </a:lnTo>
                  <a:lnTo>
                    <a:pt x="0" y="242959"/>
                  </a:lnTo>
                  <a:lnTo>
                    <a:pt x="304" y="230656"/>
                  </a:lnTo>
                  <a:lnTo>
                    <a:pt x="6494" y="186079"/>
                  </a:lnTo>
                  <a:lnTo>
                    <a:pt x="20370" y="145729"/>
                  </a:lnTo>
                  <a:lnTo>
                    <a:pt x="43835" y="104009"/>
                  </a:lnTo>
                  <a:lnTo>
                    <a:pt x="48706" y="97508"/>
                  </a:lnTo>
                  <a:lnTo>
                    <a:pt x="53856" y="90347"/>
                  </a:lnTo>
                  <a:lnTo>
                    <a:pt x="59462" y="83491"/>
                  </a:lnTo>
                  <a:lnTo>
                    <a:pt x="65373" y="76940"/>
                  </a:lnTo>
                  <a:lnTo>
                    <a:pt x="71436" y="70693"/>
                  </a:lnTo>
                  <a:lnTo>
                    <a:pt x="77118" y="65818"/>
                  </a:lnTo>
                  <a:lnTo>
                    <a:pt x="82801" y="60130"/>
                  </a:lnTo>
                  <a:lnTo>
                    <a:pt x="121830" y="32223"/>
                  </a:lnTo>
                  <a:lnTo>
                    <a:pt x="159209" y="14829"/>
                  </a:lnTo>
                  <a:lnTo>
                    <a:pt x="199785" y="3834"/>
                  </a:lnTo>
                  <a:lnTo>
                    <a:pt x="242721" y="0"/>
                  </a:lnTo>
                  <a:lnTo>
                    <a:pt x="1397068" y="0"/>
                  </a:lnTo>
                  <a:lnTo>
                    <a:pt x="1439889" y="3720"/>
                  </a:lnTo>
                  <a:lnTo>
                    <a:pt x="1480275" y="14524"/>
                  </a:lnTo>
                  <a:lnTo>
                    <a:pt x="1483990" y="16251"/>
                  </a:lnTo>
                  <a:lnTo>
                    <a:pt x="242721" y="16251"/>
                  </a:lnTo>
                  <a:lnTo>
                    <a:pt x="197096" y="20861"/>
                  </a:lnTo>
                  <a:lnTo>
                    <a:pt x="154592" y="34089"/>
                  </a:lnTo>
                  <a:lnTo>
                    <a:pt x="116122" y="55031"/>
                  </a:lnTo>
                  <a:lnTo>
                    <a:pt x="82598" y="82780"/>
                  </a:lnTo>
                  <a:lnTo>
                    <a:pt x="54934" y="116434"/>
                  </a:lnTo>
                  <a:lnTo>
                    <a:pt x="34044" y="155087"/>
                  </a:lnTo>
                  <a:lnTo>
                    <a:pt x="20839" y="197834"/>
                  </a:lnTo>
                  <a:lnTo>
                    <a:pt x="16317" y="242959"/>
                  </a:lnTo>
                  <a:lnTo>
                    <a:pt x="16235" y="3073961"/>
                  </a:lnTo>
                  <a:lnTo>
                    <a:pt x="20839" y="3119630"/>
                  </a:lnTo>
                  <a:lnTo>
                    <a:pt x="34044" y="3162176"/>
                  </a:lnTo>
                  <a:lnTo>
                    <a:pt x="54934" y="3200684"/>
                  </a:lnTo>
                  <a:lnTo>
                    <a:pt x="82598" y="3234241"/>
                  </a:lnTo>
                  <a:lnTo>
                    <a:pt x="116122" y="3261932"/>
                  </a:lnTo>
                  <a:lnTo>
                    <a:pt x="154592" y="3282843"/>
                  </a:lnTo>
                  <a:lnTo>
                    <a:pt x="197096" y="3296060"/>
                  </a:lnTo>
                  <a:lnTo>
                    <a:pt x="242721" y="3300669"/>
                  </a:lnTo>
                  <a:lnTo>
                    <a:pt x="1478892" y="3300669"/>
                  </a:lnTo>
                  <a:lnTo>
                    <a:pt x="1445142" y="3311167"/>
                  </a:lnTo>
                  <a:lnTo>
                    <a:pt x="1396256" y="3316108"/>
                  </a:lnTo>
                  <a:close/>
                </a:path>
                <a:path w="1639570" h="3316604">
                  <a:moveTo>
                    <a:pt x="1478892" y="3300669"/>
                  </a:moveTo>
                  <a:lnTo>
                    <a:pt x="1396256" y="3300669"/>
                  </a:lnTo>
                  <a:lnTo>
                    <a:pt x="1441880" y="3296060"/>
                  </a:lnTo>
                  <a:lnTo>
                    <a:pt x="1484384" y="3282843"/>
                  </a:lnTo>
                  <a:lnTo>
                    <a:pt x="1522855" y="3261932"/>
                  </a:lnTo>
                  <a:lnTo>
                    <a:pt x="1556379" y="3234241"/>
                  </a:lnTo>
                  <a:lnTo>
                    <a:pt x="1584043" y="3200684"/>
                  </a:lnTo>
                  <a:lnTo>
                    <a:pt x="1604933" y="3162176"/>
                  </a:lnTo>
                  <a:lnTo>
                    <a:pt x="1618137" y="3119630"/>
                  </a:lnTo>
                  <a:lnTo>
                    <a:pt x="1622742" y="3073961"/>
                  </a:lnTo>
                  <a:lnTo>
                    <a:pt x="1622742" y="242959"/>
                  </a:lnTo>
                  <a:lnTo>
                    <a:pt x="1618137" y="197290"/>
                  </a:lnTo>
                  <a:lnTo>
                    <a:pt x="1604933" y="154744"/>
                  </a:lnTo>
                  <a:lnTo>
                    <a:pt x="1584043" y="116235"/>
                  </a:lnTo>
                  <a:lnTo>
                    <a:pt x="1556379" y="82679"/>
                  </a:lnTo>
                  <a:lnTo>
                    <a:pt x="1522855" y="54988"/>
                  </a:lnTo>
                  <a:lnTo>
                    <a:pt x="1484384" y="34077"/>
                  </a:lnTo>
                  <a:lnTo>
                    <a:pt x="1441880" y="20860"/>
                  </a:lnTo>
                  <a:lnTo>
                    <a:pt x="1396256" y="16251"/>
                  </a:lnTo>
                  <a:lnTo>
                    <a:pt x="1483990" y="16251"/>
                  </a:lnTo>
                  <a:lnTo>
                    <a:pt x="1551305" y="55254"/>
                  </a:lnTo>
                  <a:lnTo>
                    <a:pt x="1580022" y="83796"/>
                  </a:lnTo>
                  <a:lnTo>
                    <a:pt x="1612189" y="130011"/>
                  </a:lnTo>
                  <a:lnTo>
                    <a:pt x="1615436" y="137324"/>
                  </a:lnTo>
                  <a:lnTo>
                    <a:pt x="1619063" y="145386"/>
                  </a:lnTo>
                  <a:lnTo>
                    <a:pt x="1632483" y="186079"/>
                  </a:lnTo>
                  <a:lnTo>
                    <a:pt x="1638673" y="230313"/>
                  </a:lnTo>
                  <a:lnTo>
                    <a:pt x="1638977" y="242959"/>
                  </a:lnTo>
                  <a:lnTo>
                    <a:pt x="1638895" y="3073961"/>
                  </a:lnTo>
                  <a:lnTo>
                    <a:pt x="1634042" y="3122082"/>
                  </a:lnTo>
                  <a:lnTo>
                    <a:pt x="1619888" y="3167674"/>
                  </a:lnTo>
                  <a:lnTo>
                    <a:pt x="1597496" y="3208942"/>
                  </a:lnTo>
                  <a:lnTo>
                    <a:pt x="1567845" y="3244906"/>
                  </a:lnTo>
                  <a:lnTo>
                    <a:pt x="1531916" y="3274586"/>
                  </a:lnTo>
                  <a:lnTo>
                    <a:pt x="1490688" y="3297000"/>
                  </a:lnTo>
                  <a:lnTo>
                    <a:pt x="1478892" y="330066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91437" y="3663091"/>
              <a:ext cx="1606550" cy="3284220"/>
            </a:xfrm>
            <a:custGeom>
              <a:avLst/>
              <a:gdLst/>
              <a:ahLst/>
              <a:cxnLst/>
              <a:rect l="l" t="t" r="r" b="b"/>
              <a:pathLst>
                <a:path w="1606550" h="3284220">
                  <a:moveTo>
                    <a:pt x="1380020" y="3283605"/>
                  </a:moveTo>
                  <a:lnTo>
                    <a:pt x="226485" y="3283605"/>
                  </a:lnTo>
                  <a:lnTo>
                    <a:pt x="180861" y="3278996"/>
                  </a:lnTo>
                  <a:lnTo>
                    <a:pt x="138357" y="3265779"/>
                  </a:lnTo>
                  <a:lnTo>
                    <a:pt x="99886" y="3244868"/>
                  </a:lnTo>
                  <a:lnTo>
                    <a:pt x="66362" y="3217177"/>
                  </a:lnTo>
                  <a:lnTo>
                    <a:pt x="38698" y="3183620"/>
                  </a:lnTo>
                  <a:lnTo>
                    <a:pt x="17808" y="3145112"/>
                  </a:lnTo>
                  <a:lnTo>
                    <a:pt x="4604" y="3102566"/>
                  </a:lnTo>
                  <a:lnTo>
                    <a:pt x="0" y="3056897"/>
                  </a:lnTo>
                  <a:lnTo>
                    <a:pt x="0" y="226707"/>
                  </a:lnTo>
                  <a:lnTo>
                    <a:pt x="4604" y="181038"/>
                  </a:lnTo>
                  <a:lnTo>
                    <a:pt x="17808" y="138492"/>
                  </a:lnTo>
                  <a:lnTo>
                    <a:pt x="38698" y="99984"/>
                  </a:lnTo>
                  <a:lnTo>
                    <a:pt x="66362" y="66427"/>
                  </a:lnTo>
                  <a:lnTo>
                    <a:pt x="99886" y="38736"/>
                  </a:lnTo>
                  <a:lnTo>
                    <a:pt x="138357" y="17825"/>
                  </a:lnTo>
                  <a:lnTo>
                    <a:pt x="180862" y="4608"/>
                  </a:lnTo>
                  <a:lnTo>
                    <a:pt x="226485" y="0"/>
                  </a:lnTo>
                  <a:lnTo>
                    <a:pt x="1380021" y="0"/>
                  </a:lnTo>
                  <a:lnTo>
                    <a:pt x="1425645" y="4608"/>
                  </a:lnTo>
                  <a:lnTo>
                    <a:pt x="1468149" y="17825"/>
                  </a:lnTo>
                  <a:lnTo>
                    <a:pt x="1506620" y="38736"/>
                  </a:lnTo>
                  <a:lnTo>
                    <a:pt x="1540143" y="66427"/>
                  </a:lnTo>
                  <a:lnTo>
                    <a:pt x="1554378" y="83694"/>
                  </a:lnTo>
                  <a:lnTo>
                    <a:pt x="218368" y="83694"/>
                  </a:lnTo>
                  <a:lnTo>
                    <a:pt x="176071" y="90540"/>
                  </a:lnTo>
                  <a:lnTo>
                    <a:pt x="139307" y="109593"/>
                  </a:lnTo>
                  <a:lnTo>
                    <a:pt x="110297" y="138631"/>
                  </a:lnTo>
                  <a:lnTo>
                    <a:pt x="91263" y="175431"/>
                  </a:lnTo>
                  <a:lnTo>
                    <a:pt x="84424" y="217769"/>
                  </a:lnTo>
                  <a:lnTo>
                    <a:pt x="84424" y="3069898"/>
                  </a:lnTo>
                  <a:lnTo>
                    <a:pt x="91263" y="3112236"/>
                  </a:lnTo>
                  <a:lnTo>
                    <a:pt x="110297" y="3149036"/>
                  </a:lnTo>
                  <a:lnTo>
                    <a:pt x="139307" y="3178074"/>
                  </a:lnTo>
                  <a:lnTo>
                    <a:pt x="176071" y="3197128"/>
                  </a:lnTo>
                  <a:lnTo>
                    <a:pt x="218368" y="3203973"/>
                  </a:lnTo>
                  <a:lnTo>
                    <a:pt x="1551029" y="3203973"/>
                  </a:lnTo>
                  <a:lnTo>
                    <a:pt x="1540143" y="3217177"/>
                  </a:lnTo>
                  <a:lnTo>
                    <a:pt x="1506620" y="3244868"/>
                  </a:lnTo>
                  <a:lnTo>
                    <a:pt x="1468149" y="3265779"/>
                  </a:lnTo>
                  <a:lnTo>
                    <a:pt x="1425645" y="3278996"/>
                  </a:lnTo>
                  <a:lnTo>
                    <a:pt x="1380020" y="3283605"/>
                  </a:lnTo>
                  <a:close/>
                </a:path>
                <a:path w="1606550" h="3284220">
                  <a:moveTo>
                    <a:pt x="1139734" y="195829"/>
                  </a:moveTo>
                  <a:lnTo>
                    <a:pt x="468395" y="195829"/>
                  </a:lnTo>
                  <a:lnTo>
                    <a:pt x="439133" y="189849"/>
                  </a:lnTo>
                  <a:lnTo>
                    <a:pt x="415122" y="173585"/>
                  </a:lnTo>
                  <a:lnTo>
                    <a:pt x="398874" y="149551"/>
                  </a:lnTo>
                  <a:lnTo>
                    <a:pt x="392900" y="120260"/>
                  </a:lnTo>
                  <a:lnTo>
                    <a:pt x="392900" y="83694"/>
                  </a:lnTo>
                  <a:lnTo>
                    <a:pt x="1215230" y="83694"/>
                  </a:lnTo>
                  <a:lnTo>
                    <a:pt x="1215230" y="104009"/>
                  </a:lnTo>
                  <a:lnTo>
                    <a:pt x="996050" y="104009"/>
                  </a:lnTo>
                  <a:lnTo>
                    <a:pt x="988427" y="105583"/>
                  </a:lnTo>
                  <a:lnTo>
                    <a:pt x="981945" y="109900"/>
                  </a:lnTo>
                  <a:lnTo>
                    <a:pt x="981520" y="110509"/>
                  </a:lnTo>
                  <a:lnTo>
                    <a:pt x="689198" y="110509"/>
                  </a:lnTo>
                  <a:lnTo>
                    <a:pt x="682704" y="116197"/>
                  </a:lnTo>
                  <a:lnTo>
                    <a:pt x="682704" y="132449"/>
                  </a:lnTo>
                  <a:lnTo>
                    <a:pt x="689198" y="138137"/>
                  </a:lnTo>
                  <a:lnTo>
                    <a:pt x="981233" y="138137"/>
                  </a:lnTo>
                  <a:lnTo>
                    <a:pt x="981641" y="138746"/>
                  </a:lnTo>
                  <a:lnTo>
                    <a:pt x="988084" y="143063"/>
                  </a:lnTo>
                  <a:lnTo>
                    <a:pt x="996050" y="144637"/>
                  </a:lnTo>
                  <a:lnTo>
                    <a:pt x="1210258" y="144637"/>
                  </a:lnTo>
                  <a:lnTo>
                    <a:pt x="1209255" y="149551"/>
                  </a:lnTo>
                  <a:lnTo>
                    <a:pt x="1193007" y="173585"/>
                  </a:lnTo>
                  <a:lnTo>
                    <a:pt x="1168996" y="189849"/>
                  </a:lnTo>
                  <a:lnTo>
                    <a:pt x="1139734" y="195829"/>
                  </a:lnTo>
                  <a:close/>
                </a:path>
                <a:path w="1606550" h="3284220">
                  <a:moveTo>
                    <a:pt x="1551029" y="3203973"/>
                  </a:moveTo>
                  <a:lnTo>
                    <a:pt x="1389762" y="3203973"/>
                  </a:lnTo>
                  <a:lnTo>
                    <a:pt x="1432059" y="3197128"/>
                  </a:lnTo>
                  <a:lnTo>
                    <a:pt x="1468822" y="3178074"/>
                  </a:lnTo>
                  <a:lnTo>
                    <a:pt x="1497832" y="3149036"/>
                  </a:lnTo>
                  <a:lnTo>
                    <a:pt x="1516866" y="3112236"/>
                  </a:lnTo>
                  <a:lnTo>
                    <a:pt x="1523705" y="3069898"/>
                  </a:lnTo>
                  <a:lnTo>
                    <a:pt x="1522893" y="3069898"/>
                  </a:lnTo>
                  <a:lnTo>
                    <a:pt x="1522893" y="217769"/>
                  </a:lnTo>
                  <a:lnTo>
                    <a:pt x="1516055" y="175431"/>
                  </a:lnTo>
                  <a:lnTo>
                    <a:pt x="1497020" y="138631"/>
                  </a:lnTo>
                  <a:lnTo>
                    <a:pt x="1468010" y="109593"/>
                  </a:lnTo>
                  <a:lnTo>
                    <a:pt x="1431247" y="90540"/>
                  </a:lnTo>
                  <a:lnTo>
                    <a:pt x="1388950" y="83694"/>
                  </a:lnTo>
                  <a:lnTo>
                    <a:pt x="1554378" y="83694"/>
                  </a:lnTo>
                  <a:lnTo>
                    <a:pt x="1567807" y="99984"/>
                  </a:lnTo>
                  <a:lnTo>
                    <a:pt x="1588698" y="138492"/>
                  </a:lnTo>
                  <a:lnTo>
                    <a:pt x="1601902" y="181038"/>
                  </a:lnTo>
                  <a:lnTo>
                    <a:pt x="1606506" y="226707"/>
                  </a:lnTo>
                  <a:lnTo>
                    <a:pt x="1606506" y="3056897"/>
                  </a:lnTo>
                  <a:lnTo>
                    <a:pt x="1601902" y="3102566"/>
                  </a:lnTo>
                  <a:lnTo>
                    <a:pt x="1588698" y="3145112"/>
                  </a:lnTo>
                  <a:lnTo>
                    <a:pt x="1567807" y="3183620"/>
                  </a:lnTo>
                  <a:lnTo>
                    <a:pt x="1551029" y="3203973"/>
                  </a:lnTo>
                  <a:close/>
                </a:path>
                <a:path w="1606550" h="3284220">
                  <a:moveTo>
                    <a:pt x="1210258" y="144637"/>
                  </a:moveTo>
                  <a:lnTo>
                    <a:pt x="996050" y="144637"/>
                  </a:lnTo>
                  <a:lnTo>
                    <a:pt x="1004015" y="143063"/>
                  </a:lnTo>
                  <a:lnTo>
                    <a:pt x="1010459" y="138746"/>
                  </a:lnTo>
                  <a:lnTo>
                    <a:pt x="1014771" y="132296"/>
                  </a:lnTo>
                  <a:lnTo>
                    <a:pt x="1016344" y="124323"/>
                  </a:lnTo>
                  <a:lnTo>
                    <a:pt x="1014771" y="116350"/>
                  </a:lnTo>
                  <a:lnTo>
                    <a:pt x="1010459" y="109900"/>
                  </a:lnTo>
                  <a:lnTo>
                    <a:pt x="1004015" y="105583"/>
                  </a:lnTo>
                  <a:lnTo>
                    <a:pt x="996050" y="104009"/>
                  </a:lnTo>
                  <a:lnTo>
                    <a:pt x="1215230" y="104009"/>
                  </a:lnTo>
                  <a:lnTo>
                    <a:pt x="1215230" y="120260"/>
                  </a:lnTo>
                  <a:lnTo>
                    <a:pt x="1210258" y="144637"/>
                  </a:lnTo>
                  <a:close/>
                </a:path>
                <a:path w="1606550" h="3284220">
                  <a:moveTo>
                    <a:pt x="981233" y="138137"/>
                  </a:moveTo>
                  <a:lnTo>
                    <a:pt x="898637" y="138137"/>
                  </a:lnTo>
                  <a:lnTo>
                    <a:pt x="905131" y="132449"/>
                  </a:lnTo>
                  <a:lnTo>
                    <a:pt x="905131" y="116197"/>
                  </a:lnTo>
                  <a:lnTo>
                    <a:pt x="898637" y="110509"/>
                  </a:lnTo>
                  <a:lnTo>
                    <a:pt x="981520" y="110509"/>
                  </a:lnTo>
                  <a:lnTo>
                    <a:pt x="977442" y="116350"/>
                  </a:lnTo>
                  <a:lnTo>
                    <a:pt x="975755" y="124323"/>
                  </a:lnTo>
                  <a:lnTo>
                    <a:pt x="977328" y="132296"/>
                  </a:lnTo>
                  <a:lnTo>
                    <a:pt x="981233" y="1381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76031" y="3746845"/>
              <a:ext cx="1440576" cy="31218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74138" y="3767111"/>
              <a:ext cx="334010" cy="40640"/>
            </a:xfrm>
            <a:custGeom>
              <a:avLst/>
              <a:gdLst/>
              <a:ahLst/>
              <a:cxnLst/>
              <a:rect l="l" t="t" r="r" b="b"/>
              <a:pathLst>
                <a:path w="334009" h="40639">
                  <a:moveTo>
                    <a:pt x="222427" y="12179"/>
                  </a:moveTo>
                  <a:lnTo>
                    <a:pt x="215925" y="6502"/>
                  </a:lnTo>
                  <a:lnTo>
                    <a:pt x="6489" y="6502"/>
                  </a:lnTo>
                  <a:lnTo>
                    <a:pt x="0" y="12179"/>
                  </a:lnTo>
                  <a:lnTo>
                    <a:pt x="0" y="28435"/>
                  </a:lnTo>
                  <a:lnTo>
                    <a:pt x="6489" y="34124"/>
                  </a:lnTo>
                  <a:lnTo>
                    <a:pt x="215925" y="34124"/>
                  </a:lnTo>
                  <a:lnTo>
                    <a:pt x="222427" y="28435"/>
                  </a:lnTo>
                  <a:lnTo>
                    <a:pt x="222427" y="12179"/>
                  </a:lnTo>
                  <a:close/>
                </a:path>
                <a:path w="334009" h="40639">
                  <a:moveTo>
                    <a:pt x="333654" y="17614"/>
                  </a:moveTo>
                  <a:lnTo>
                    <a:pt x="316039" y="0"/>
                  </a:lnTo>
                  <a:lnTo>
                    <a:pt x="310642" y="0"/>
                  </a:lnTo>
                  <a:lnTo>
                    <a:pt x="293027" y="17614"/>
                  </a:lnTo>
                  <a:lnTo>
                    <a:pt x="293027" y="22999"/>
                  </a:lnTo>
                  <a:lnTo>
                    <a:pt x="310642" y="40627"/>
                  </a:lnTo>
                  <a:lnTo>
                    <a:pt x="316039" y="40627"/>
                  </a:lnTo>
                  <a:lnTo>
                    <a:pt x="333654" y="22999"/>
                  </a:lnTo>
                  <a:lnTo>
                    <a:pt x="333654" y="1761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57338" y="4085640"/>
              <a:ext cx="1675130" cy="785495"/>
            </a:xfrm>
            <a:custGeom>
              <a:avLst/>
              <a:gdLst/>
              <a:ahLst/>
              <a:cxnLst/>
              <a:rect l="l" t="t" r="r" b="b"/>
              <a:pathLst>
                <a:path w="1675129" h="785495">
                  <a:moveTo>
                    <a:pt x="17856" y="537921"/>
                  </a:moveTo>
                  <a:lnTo>
                    <a:pt x="8115" y="537921"/>
                  </a:lnTo>
                  <a:lnTo>
                    <a:pt x="0" y="546049"/>
                  </a:lnTo>
                  <a:lnTo>
                    <a:pt x="0" y="776808"/>
                  </a:lnTo>
                  <a:lnTo>
                    <a:pt x="8115" y="784936"/>
                  </a:lnTo>
                  <a:lnTo>
                    <a:pt x="17856" y="784936"/>
                  </a:lnTo>
                  <a:lnTo>
                    <a:pt x="17856" y="537921"/>
                  </a:lnTo>
                  <a:close/>
                </a:path>
                <a:path w="1675129" h="785495">
                  <a:moveTo>
                    <a:pt x="17856" y="238074"/>
                  </a:moveTo>
                  <a:lnTo>
                    <a:pt x="8115" y="238074"/>
                  </a:lnTo>
                  <a:lnTo>
                    <a:pt x="0" y="245389"/>
                  </a:lnTo>
                  <a:lnTo>
                    <a:pt x="0" y="476161"/>
                  </a:lnTo>
                  <a:lnTo>
                    <a:pt x="8115" y="484289"/>
                  </a:lnTo>
                  <a:lnTo>
                    <a:pt x="17856" y="484289"/>
                  </a:lnTo>
                  <a:lnTo>
                    <a:pt x="17856" y="238074"/>
                  </a:lnTo>
                  <a:close/>
                </a:path>
                <a:path w="1675129" h="785495">
                  <a:moveTo>
                    <a:pt x="17856" y="0"/>
                  </a:moveTo>
                  <a:lnTo>
                    <a:pt x="8115" y="0"/>
                  </a:lnTo>
                  <a:lnTo>
                    <a:pt x="0" y="7302"/>
                  </a:lnTo>
                  <a:lnTo>
                    <a:pt x="0" y="128384"/>
                  </a:lnTo>
                  <a:lnTo>
                    <a:pt x="8115" y="136512"/>
                  </a:lnTo>
                  <a:lnTo>
                    <a:pt x="17856" y="136512"/>
                  </a:lnTo>
                  <a:lnTo>
                    <a:pt x="17856" y="0"/>
                  </a:lnTo>
                  <a:close/>
                </a:path>
                <a:path w="1675129" h="785495">
                  <a:moveTo>
                    <a:pt x="1674698" y="327393"/>
                  </a:moveTo>
                  <a:lnTo>
                    <a:pt x="1670812" y="327393"/>
                  </a:lnTo>
                  <a:lnTo>
                    <a:pt x="1670812" y="319773"/>
                  </a:lnTo>
                  <a:lnTo>
                    <a:pt x="1656829" y="319773"/>
                  </a:lnTo>
                  <a:lnTo>
                    <a:pt x="1656829" y="327393"/>
                  </a:lnTo>
                  <a:lnTo>
                    <a:pt x="1656829" y="707301"/>
                  </a:lnTo>
                  <a:lnTo>
                    <a:pt x="1656829" y="714933"/>
                  </a:lnTo>
                  <a:lnTo>
                    <a:pt x="1670507" y="714933"/>
                  </a:lnTo>
                  <a:lnTo>
                    <a:pt x="1670507" y="707301"/>
                  </a:lnTo>
                  <a:lnTo>
                    <a:pt x="1674698" y="707301"/>
                  </a:lnTo>
                  <a:lnTo>
                    <a:pt x="1674698" y="32739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75201" y="3646840"/>
              <a:ext cx="1639570" cy="3316604"/>
            </a:xfrm>
            <a:custGeom>
              <a:avLst/>
              <a:gdLst/>
              <a:ahLst/>
              <a:cxnLst/>
              <a:rect l="l" t="t" r="r" b="b"/>
              <a:pathLst>
                <a:path w="1639570" h="3316604">
                  <a:moveTo>
                    <a:pt x="1396256" y="3316108"/>
                  </a:moveTo>
                  <a:lnTo>
                    <a:pt x="242721" y="3316108"/>
                  </a:lnTo>
                  <a:lnTo>
                    <a:pt x="193835" y="3311167"/>
                  </a:lnTo>
                  <a:lnTo>
                    <a:pt x="148288" y="3297000"/>
                  </a:lnTo>
                  <a:lnTo>
                    <a:pt x="107061" y="3274586"/>
                  </a:lnTo>
                  <a:lnTo>
                    <a:pt x="71131" y="3244906"/>
                  </a:lnTo>
                  <a:lnTo>
                    <a:pt x="41481" y="3208942"/>
                  </a:lnTo>
                  <a:lnTo>
                    <a:pt x="19089" y="3167674"/>
                  </a:lnTo>
                  <a:lnTo>
                    <a:pt x="4935" y="3122082"/>
                  </a:lnTo>
                  <a:lnTo>
                    <a:pt x="81" y="3073961"/>
                  </a:lnTo>
                  <a:lnTo>
                    <a:pt x="0" y="242959"/>
                  </a:lnTo>
                  <a:lnTo>
                    <a:pt x="304" y="230656"/>
                  </a:lnTo>
                  <a:lnTo>
                    <a:pt x="6494" y="186079"/>
                  </a:lnTo>
                  <a:lnTo>
                    <a:pt x="20370" y="145729"/>
                  </a:lnTo>
                  <a:lnTo>
                    <a:pt x="43835" y="104009"/>
                  </a:lnTo>
                  <a:lnTo>
                    <a:pt x="48706" y="97508"/>
                  </a:lnTo>
                  <a:lnTo>
                    <a:pt x="53856" y="90347"/>
                  </a:lnTo>
                  <a:lnTo>
                    <a:pt x="59462" y="83491"/>
                  </a:lnTo>
                  <a:lnTo>
                    <a:pt x="65373" y="76940"/>
                  </a:lnTo>
                  <a:lnTo>
                    <a:pt x="71436" y="70693"/>
                  </a:lnTo>
                  <a:lnTo>
                    <a:pt x="77118" y="65818"/>
                  </a:lnTo>
                  <a:lnTo>
                    <a:pt x="82801" y="60130"/>
                  </a:lnTo>
                  <a:lnTo>
                    <a:pt x="121830" y="32223"/>
                  </a:lnTo>
                  <a:lnTo>
                    <a:pt x="159209" y="14829"/>
                  </a:lnTo>
                  <a:lnTo>
                    <a:pt x="199785" y="3834"/>
                  </a:lnTo>
                  <a:lnTo>
                    <a:pt x="242721" y="0"/>
                  </a:lnTo>
                  <a:lnTo>
                    <a:pt x="1397068" y="0"/>
                  </a:lnTo>
                  <a:lnTo>
                    <a:pt x="1439889" y="3720"/>
                  </a:lnTo>
                  <a:lnTo>
                    <a:pt x="1480275" y="14524"/>
                  </a:lnTo>
                  <a:lnTo>
                    <a:pt x="1483990" y="16251"/>
                  </a:lnTo>
                  <a:lnTo>
                    <a:pt x="242721" y="16251"/>
                  </a:lnTo>
                  <a:lnTo>
                    <a:pt x="197096" y="20861"/>
                  </a:lnTo>
                  <a:lnTo>
                    <a:pt x="154592" y="34089"/>
                  </a:lnTo>
                  <a:lnTo>
                    <a:pt x="116122" y="55031"/>
                  </a:lnTo>
                  <a:lnTo>
                    <a:pt x="82598" y="82780"/>
                  </a:lnTo>
                  <a:lnTo>
                    <a:pt x="54934" y="116434"/>
                  </a:lnTo>
                  <a:lnTo>
                    <a:pt x="34044" y="155087"/>
                  </a:lnTo>
                  <a:lnTo>
                    <a:pt x="20839" y="197834"/>
                  </a:lnTo>
                  <a:lnTo>
                    <a:pt x="16317" y="242959"/>
                  </a:lnTo>
                  <a:lnTo>
                    <a:pt x="16235" y="3073961"/>
                  </a:lnTo>
                  <a:lnTo>
                    <a:pt x="20839" y="3119630"/>
                  </a:lnTo>
                  <a:lnTo>
                    <a:pt x="34044" y="3162176"/>
                  </a:lnTo>
                  <a:lnTo>
                    <a:pt x="54934" y="3200684"/>
                  </a:lnTo>
                  <a:lnTo>
                    <a:pt x="82598" y="3234241"/>
                  </a:lnTo>
                  <a:lnTo>
                    <a:pt x="116122" y="3261932"/>
                  </a:lnTo>
                  <a:lnTo>
                    <a:pt x="154592" y="3282843"/>
                  </a:lnTo>
                  <a:lnTo>
                    <a:pt x="197096" y="3296060"/>
                  </a:lnTo>
                  <a:lnTo>
                    <a:pt x="242721" y="3300669"/>
                  </a:lnTo>
                  <a:lnTo>
                    <a:pt x="1478892" y="3300669"/>
                  </a:lnTo>
                  <a:lnTo>
                    <a:pt x="1445142" y="3311167"/>
                  </a:lnTo>
                  <a:lnTo>
                    <a:pt x="1396256" y="3316108"/>
                  </a:lnTo>
                  <a:close/>
                </a:path>
                <a:path w="1639570" h="3316604">
                  <a:moveTo>
                    <a:pt x="1478892" y="3300669"/>
                  </a:moveTo>
                  <a:lnTo>
                    <a:pt x="1396256" y="3300669"/>
                  </a:lnTo>
                  <a:lnTo>
                    <a:pt x="1441880" y="3296060"/>
                  </a:lnTo>
                  <a:lnTo>
                    <a:pt x="1484384" y="3282843"/>
                  </a:lnTo>
                  <a:lnTo>
                    <a:pt x="1522855" y="3261932"/>
                  </a:lnTo>
                  <a:lnTo>
                    <a:pt x="1556379" y="3234241"/>
                  </a:lnTo>
                  <a:lnTo>
                    <a:pt x="1584043" y="3200684"/>
                  </a:lnTo>
                  <a:lnTo>
                    <a:pt x="1604933" y="3162176"/>
                  </a:lnTo>
                  <a:lnTo>
                    <a:pt x="1618137" y="3119630"/>
                  </a:lnTo>
                  <a:lnTo>
                    <a:pt x="1622742" y="3073961"/>
                  </a:lnTo>
                  <a:lnTo>
                    <a:pt x="1622742" y="242959"/>
                  </a:lnTo>
                  <a:lnTo>
                    <a:pt x="1618137" y="197290"/>
                  </a:lnTo>
                  <a:lnTo>
                    <a:pt x="1604933" y="154744"/>
                  </a:lnTo>
                  <a:lnTo>
                    <a:pt x="1584043" y="116235"/>
                  </a:lnTo>
                  <a:lnTo>
                    <a:pt x="1556379" y="82679"/>
                  </a:lnTo>
                  <a:lnTo>
                    <a:pt x="1522855" y="54988"/>
                  </a:lnTo>
                  <a:lnTo>
                    <a:pt x="1484384" y="34077"/>
                  </a:lnTo>
                  <a:lnTo>
                    <a:pt x="1441880" y="20860"/>
                  </a:lnTo>
                  <a:lnTo>
                    <a:pt x="1396256" y="16251"/>
                  </a:lnTo>
                  <a:lnTo>
                    <a:pt x="1483990" y="16251"/>
                  </a:lnTo>
                  <a:lnTo>
                    <a:pt x="1551305" y="55254"/>
                  </a:lnTo>
                  <a:lnTo>
                    <a:pt x="1580022" y="83796"/>
                  </a:lnTo>
                  <a:lnTo>
                    <a:pt x="1612189" y="130011"/>
                  </a:lnTo>
                  <a:lnTo>
                    <a:pt x="1615436" y="137324"/>
                  </a:lnTo>
                  <a:lnTo>
                    <a:pt x="1619063" y="145386"/>
                  </a:lnTo>
                  <a:lnTo>
                    <a:pt x="1632483" y="186079"/>
                  </a:lnTo>
                  <a:lnTo>
                    <a:pt x="1638673" y="230313"/>
                  </a:lnTo>
                  <a:lnTo>
                    <a:pt x="1638977" y="242959"/>
                  </a:lnTo>
                  <a:lnTo>
                    <a:pt x="1638895" y="3073961"/>
                  </a:lnTo>
                  <a:lnTo>
                    <a:pt x="1634042" y="3122082"/>
                  </a:lnTo>
                  <a:lnTo>
                    <a:pt x="1619888" y="3167674"/>
                  </a:lnTo>
                  <a:lnTo>
                    <a:pt x="1597496" y="3208942"/>
                  </a:lnTo>
                  <a:lnTo>
                    <a:pt x="1567845" y="3244906"/>
                  </a:lnTo>
                  <a:lnTo>
                    <a:pt x="1531916" y="3274586"/>
                  </a:lnTo>
                  <a:lnTo>
                    <a:pt x="1490688" y="3297000"/>
                  </a:lnTo>
                  <a:lnTo>
                    <a:pt x="1478892" y="330066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90748" y="6146510"/>
              <a:ext cx="1606550" cy="3284220"/>
            </a:xfrm>
            <a:custGeom>
              <a:avLst/>
              <a:gdLst/>
              <a:ahLst/>
              <a:cxnLst/>
              <a:rect l="l" t="t" r="r" b="b"/>
              <a:pathLst>
                <a:path w="1606550" h="3284220">
                  <a:moveTo>
                    <a:pt x="1380020" y="3283605"/>
                  </a:moveTo>
                  <a:lnTo>
                    <a:pt x="226485" y="3283605"/>
                  </a:lnTo>
                  <a:lnTo>
                    <a:pt x="180861" y="3278996"/>
                  </a:lnTo>
                  <a:lnTo>
                    <a:pt x="138357" y="3265779"/>
                  </a:lnTo>
                  <a:lnTo>
                    <a:pt x="99886" y="3244868"/>
                  </a:lnTo>
                  <a:lnTo>
                    <a:pt x="66362" y="3217177"/>
                  </a:lnTo>
                  <a:lnTo>
                    <a:pt x="38698" y="3183620"/>
                  </a:lnTo>
                  <a:lnTo>
                    <a:pt x="17808" y="3145112"/>
                  </a:lnTo>
                  <a:lnTo>
                    <a:pt x="4604" y="3102566"/>
                  </a:lnTo>
                  <a:lnTo>
                    <a:pt x="0" y="3056897"/>
                  </a:lnTo>
                  <a:lnTo>
                    <a:pt x="0" y="226707"/>
                  </a:lnTo>
                  <a:lnTo>
                    <a:pt x="4604" y="181038"/>
                  </a:lnTo>
                  <a:lnTo>
                    <a:pt x="17808" y="138492"/>
                  </a:lnTo>
                  <a:lnTo>
                    <a:pt x="38698" y="99984"/>
                  </a:lnTo>
                  <a:lnTo>
                    <a:pt x="66362" y="66427"/>
                  </a:lnTo>
                  <a:lnTo>
                    <a:pt x="99886" y="38736"/>
                  </a:lnTo>
                  <a:lnTo>
                    <a:pt x="138357" y="17825"/>
                  </a:lnTo>
                  <a:lnTo>
                    <a:pt x="180862" y="4608"/>
                  </a:lnTo>
                  <a:lnTo>
                    <a:pt x="226485" y="0"/>
                  </a:lnTo>
                  <a:lnTo>
                    <a:pt x="1380021" y="0"/>
                  </a:lnTo>
                  <a:lnTo>
                    <a:pt x="1425645" y="4608"/>
                  </a:lnTo>
                  <a:lnTo>
                    <a:pt x="1468149" y="17825"/>
                  </a:lnTo>
                  <a:lnTo>
                    <a:pt x="1506620" y="38736"/>
                  </a:lnTo>
                  <a:lnTo>
                    <a:pt x="1540143" y="66427"/>
                  </a:lnTo>
                  <a:lnTo>
                    <a:pt x="1554378" y="83694"/>
                  </a:lnTo>
                  <a:lnTo>
                    <a:pt x="218368" y="83694"/>
                  </a:lnTo>
                  <a:lnTo>
                    <a:pt x="176071" y="90540"/>
                  </a:lnTo>
                  <a:lnTo>
                    <a:pt x="139307" y="109593"/>
                  </a:lnTo>
                  <a:lnTo>
                    <a:pt x="110297" y="138631"/>
                  </a:lnTo>
                  <a:lnTo>
                    <a:pt x="91263" y="175431"/>
                  </a:lnTo>
                  <a:lnTo>
                    <a:pt x="84424" y="217769"/>
                  </a:lnTo>
                  <a:lnTo>
                    <a:pt x="84424" y="3069898"/>
                  </a:lnTo>
                  <a:lnTo>
                    <a:pt x="91263" y="3112236"/>
                  </a:lnTo>
                  <a:lnTo>
                    <a:pt x="110297" y="3149036"/>
                  </a:lnTo>
                  <a:lnTo>
                    <a:pt x="139307" y="3178074"/>
                  </a:lnTo>
                  <a:lnTo>
                    <a:pt x="176071" y="3197128"/>
                  </a:lnTo>
                  <a:lnTo>
                    <a:pt x="218368" y="3203973"/>
                  </a:lnTo>
                  <a:lnTo>
                    <a:pt x="1551029" y="3203973"/>
                  </a:lnTo>
                  <a:lnTo>
                    <a:pt x="1540143" y="3217177"/>
                  </a:lnTo>
                  <a:lnTo>
                    <a:pt x="1506620" y="3244868"/>
                  </a:lnTo>
                  <a:lnTo>
                    <a:pt x="1468149" y="3265779"/>
                  </a:lnTo>
                  <a:lnTo>
                    <a:pt x="1425645" y="3278996"/>
                  </a:lnTo>
                  <a:lnTo>
                    <a:pt x="1380020" y="3283605"/>
                  </a:lnTo>
                  <a:close/>
                </a:path>
                <a:path w="1606550" h="3284220">
                  <a:moveTo>
                    <a:pt x="1139734" y="195829"/>
                  </a:moveTo>
                  <a:lnTo>
                    <a:pt x="468395" y="195829"/>
                  </a:lnTo>
                  <a:lnTo>
                    <a:pt x="439133" y="189849"/>
                  </a:lnTo>
                  <a:lnTo>
                    <a:pt x="415122" y="173585"/>
                  </a:lnTo>
                  <a:lnTo>
                    <a:pt x="398874" y="149551"/>
                  </a:lnTo>
                  <a:lnTo>
                    <a:pt x="392900" y="120260"/>
                  </a:lnTo>
                  <a:lnTo>
                    <a:pt x="392900" y="83694"/>
                  </a:lnTo>
                  <a:lnTo>
                    <a:pt x="1215230" y="83694"/>
                  </a:lnTo>
                  <a:lnTo>
                    <a:pt x="1215230" y="104009"/>
                  </a:lnTo>
                  <a:lnTo>
                    <a:pt x="996050" y="104009"/>
                  </a:lnTo>
                  <a:lnTo>
                    <a:pt x="988427" y="105583"/>
                  </a:lnTo>
                  <a:lnTo>
                    <a:pt x="981945" y="109900"/>
                  </a:lnTo>
                  <a:lnTo>
                    <a:pt x="981520" y="110509"/>
                  </a:lnTo>
                  <a:lnTo>
                    <a:pt x="689198" y="110509"/>
                  </a:lnTo>
                  <a:lnTo>
                    <a:pt x="682704" y="116197"/>
                  </a:lnTo>
                  <a:lnTo>
                    <a:pt x="682704" y="132449"/>
                  </a:lnTo>
                  <a:lnTo>
                    <a:pt x="689198" y="138137"/>
                  </a:lnTo>
                  <a:lnTo>
                    <a:pt x="981233" y="138137"/>
                  </a:lnTo>
                  <a:lnTo>
                    <a:pt x="981641" y="138746"/>
                  </a:lnTo>
                  <a:lnTo>
                    <a:pt x="988084" y="143063"/>
                  </a:lnTo>
                  <a:lnTo>
                    <a:pt x="996050" y="144637"/>
                  </a:lnTo>
                  <a:lnTo>
                    <a:pt x="1210258" y="144637"/>
                  </a:lnTo>
                  <a:lnTo>
                    <a:pt x="1209255" y="149551"/>
                  </a:lnTo>
                  <a:lnTo>
                    <a:pt x="1193007" y="173585"/>
                  </a:lnTo>
                  <a:lnTo>
                    <a:pt x="1168996" y="189849"/>
                  </a:lnTo>
                  <a:lnTo>
                    <a:pt x="1139734" y="195829"/>
                  </a:lnTo>
                  <a:close/>
                </a:path>
                <a:path w="1606550" h="3284220">
                  <a:moveTo>
                    <a:pt x="1551029" y="3203973"/>
                  </a:moveTo>
                  <a:lnTo>
                    <a:pt x="1389762" y="3203973"/>
                  </a:lnTo>
                  <a:lnTo>
                    <a:pt x="1432059" y="3197128"/>
                  </a:lnTo>
                  <a:lnTo>
                    <a:pt x="1468822" y="3178074"/>
                  </a:lnTo>
                  <a:lnTo>
                    <a:pt x="1497832" y="3149036"/>
                  </a:lnTo>
                  <a:lnTo>
                    <a:pt x="1516866" y="3112236"/>
                  </a:lnTo>
                  <a:lnTo>
                    <a:pt x="1523705" y="3069898"/>
                  </a:lnTo>
                  <a:lnTo>
                    <a:pt x="1522893" y="3069898"/>
                  </a:lnTo>
                  <a:lnTo>
                    <a:pt x="1522893" y="217769"/>
                  </a:lnTo>
                  <a:lnTo>
                    <a:pt x="1516055" y="175431"/>
                  </a:lnTo>
                  <a:lnTo>
                    <a:pt x="1497020" y="138631"/>
                  </a:lnTo>
                  <a:lnTo>
                    <a:pt x="1468010" y="109593"/>
                  </a:lnTo>
                  <a:lnTo>
                    <a:pt x="1431247" y="90540"/>
                  </a:lnTo>
                  <a:lnTo>
                    <a:pt x="1388950" y="83694"/>
                  </a:lnTo>
                  <a:lnTo>
                    <a:pt x="1554378" y="83694"/>
                  </a:lnTo>
                  <a:lnTo>
                    <a:pt x="1567807" y="99984"/>
                  </a:lnTo>
                  <a:lnTo>
                    <a:pt x="1588698" y="138492"/>
                  </a:lnTo>
                  <a:lnTo>
                    <a:pt x="1601902" y="181038"/>
                  </a:lnTo>
                  <a:lnTo>
                    <a:pt x="1606506" y="226707"/>
                  </a:lnTo>
                  <a:lnTo>
                    <a:pt x="1606506" y="3056897"/>
                  </a:lnTo>
                  <a:lnTo>
                    <a:pt x="1601902" y="3102566"/>
                  </a:lnTo>
                  <a:lnTo>
                    <a:pt x="1588698" y="3145112"/>
                  </a:lnTo>
                  <a:lnTo>
                    <a:pt x="1567807" y="3183620"/>
                  </a:lnTo>
                  <a:lnTo>
                    <a:pt x="1551029" y="3203973"/>
                  </a:lnTo>
                  <a:close/>
                </a:path>
                <a:path w="1606550" h="3284220">
                  <a:moveTo>
                    <a:pt x="1210258" y="144637"/>
                  </a:moveTo>
                  <a:lnTo>
                    <a:pt x="996050" y="144637"/>
                  </a:lnTo>
                  <a:lnTo>
                    <a:pt x="1004015" y="143063"/>
                  </a:lnTo>
                  <a:lnTo>
                    <a:pt x="1010459" y="138746"/>
                  </a:lnTo>
                  <a:lnTo>
                    <a:pt x="1014771" y="132296"/>
                  </a:lnTo>
                  <a:lnTo>
                    <a:pt x="1016344" y="124323"/>
                  </a:lnTo>
                  <a:lnTo>
                    <a:pt x="1014771" y="116350"/>
                  </a:lnTo>
                  <a:lnTo>
                    <a:pt x="1010459" y="109900"/>
                  </a:lnTo>
                  <a:lnTo>
                    <a:pt x="1004015" y="105583"/>
                  </a:lnTo>
                  <a:lnTo>
                    <a:pt x="996050" y="104009"/>
                  </a:lnTo>
                  <a:lnTo>
                    <a:pt x="1215230" y="104009"/>
                  </a:lnTo>
                  <a:lnTo>
                    <a:pt x="1215230" y="120260"/>
                  </a:lnTo>
                  <a:lnTo>
                    <a:pt x="1210258" y="144637"/>
                  </a:lnTo>
                  <a:close/>
                </a:path>
                <a:path w="1606550" h="3284220">
                  <a:moveTo>
                    <a:pt x="981233" y="138137"/>
                  </a:moveTo>
                  <a:lnTo>
                    <a:pt x="898637" y="138137"/>
                  </a:lnTo>
                  <a:lnTo>
                    <a:pt x="905131" y="132449"/>
                  </a:lnTo>
                  <a:lnTo>
                    <a:pt x="905131" y="116197"/>
                  </a:lnTo>
                  <a:lnTo>
                    <a:pt x="898637" y="110509"/>
                  </a:lnTo>
                  <a:lnTo>
                    <a:pt x="981520" y="110509"/>
                  </a:lnTo>
                  <a:lnTo>
                    <a:pt x="977442" y="116350"/>
                  </a:lnTo>
                  <a:lnTo>
                    <a:pt x="975755" y="124323"/>
                  </a:lnTo>
                  <a:lnTo>
                    <a:pt x="977328" y="132296"/>
                  </a:lnTo>
                  <a:lnTo>
                    <a:pt x="981233" y="1381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75342" y="6230263"/>
              <a:ext cx="1440606" cy="31217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73442" y="6250520"/>
              <a:ext cx="334010" cy="40640"/>
            </a:xfrm>
            <a:custGeom>
              <a:avLst/>
              <a:gdLst/>
              <a:ahLst/>
              <a:cxnLst/>
              <a:rect l="l" t="t" r="r" b="b"/>
              <a:pathLst>
                <a:path w="334009" h="40639">
                  <a:moveTo>
                    <a:pt x="222427" y="12192"/>
                  </a:moveTo>
                  <a:lnTo>
                    <a:pt x="215938" y="6502"/>
                  </a:lnTo>
                  <a:lnTo>
                    <a:pt x="6502" y="6502"/>
                  </a:lnTo>
                  <a:lnTo>
                    <a:pt x="0" y="12192"/>
                  </a:lnTo>
                  <a:lnTo>
                    <a:pt x="0" y="28448"/>
                  </a:lnTo>
                  <a:lnTo>
                    <a:pt x="6502" y="34137"/>
                  </a:lnTo>
                  <a:lnTo>
                    <a:pt x="215938" y="34137"/>
                  </a:lnTo>
                  <a:lnTo>
                    <a:pt x="222427" y="28448"/>
                  </a:lnTo>
                  <a:lnTo>
                    <a:pt x="222427" y="12192"/>
                  </a:lnTo>
                  <a:close/>
                </a:path>
                <a:path w="334009" h="40639">
                  <a:moveTo>
                    <a:pt x="333667" y="17627"/>
                  </a:moveTo>
                  <a:lnTo>
                    <a:pt x="316039" y="0"/>
                  </a:lnTo>
                  <a:lnTo>
                    <a:pt x="310654" y="0"/>
                  </a:lnTo>
                  <a:lnTo>
                    <a:pt x="293039" y="17627"/>
                  </a:lnTo>
                  <a:lnTo>
                    <a:pt x="293039" y="23012"/>
                  </a:lnTo>
                  <a:lnTo>
                    <a:pt x="310654" y="40640"/>
                  </a:lnTo>
                  <a:lnTo>
                    <a:pt x="316039" y="40640"/>
                  </a:lnTo>
                  <a:lnTo>
                    <a:pt x="333667" y="23012"/>
                  </a:lnTo>
                  <a:lnTo>
                    <a:pt x="333667" y="17627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56654" y="6569049"/>
              <a:ext cx="1675130" cy="785495"/>
            </a:xfrm>
            <a:custGeom>
              <a:avLst/>
              <a:gdLst/>
              <a:ahLst/>
              <a:cxnLst/>
              <a:rect l="l" t="t" r="r" b="b"/>
              <a:pathLst>
                <a:path w="1675129" h="785495">
                  <a:moveTo>
                    <a:pt x="17856" y="537933"/>
                  </a:moveTo>
                  <a:lnTo>
                    <a:pt x="8115" y="537933"/>
                  </a:lnTo>
                  <a:lnTo>
                    <a:pt x="0" y="546049"/>
                  </a:lnTo>
                  <a:lnTo>
                    <a:pt x="0" y="776820"/>
                  </a:lnTo>
                  <a:lnTo>
                    <a:pt x="8115" y="784948"/>
                  </a:lnTo>
                  <a:lnTo>
                    <a:pt x="17856" y="784948"/>
                  </a:lnTo>
                  <a:lnTo>
                    <a:pt x="17856" y="537933"/>
                  </a:lnTo>
                  <a:close/>
                </a:path>
                <a:path w="1675129" h="785495">
                  <a:moveTo>
                    <a:pt x="17856" y="238086"/>
                  </a:moveTo>
                  <a:lnTo>
                    <a:pt x="8115" y="238086"/>
                  </a:lnTo>
                  <a:lnTo>
                    <a:pt x="0" y="245402"/>
                  </a:lnTo>
                  <a:lnTo>
                    <a:pt x="0" y="476173"/>
                  </a:lnTo>
                  <a:lnTo>
                    <a:pt x="8115" y="484301"/>
                  </a:lnTo>
                  <a:lnTo>
                    <a:pt x="17856" y="484301"/>
                  </a:lnTo>
                  <a:lnTo>
                    <a:pt x="17856" y="238086"/>
                  </a:lnTo>
                  <a:close/>
                </a:path>
                <a:path w="1675129" h="785495">
                  <a:moveTo>
                    <a:pt x="17856" y="0"/>
                  </a:moveTo>
                  <a:lnTo>
                    <a:pt x="8115" y="0"/>
                  </a:lnTo>
                  <a:lnTo>
                    <a:pt x="0" y="7315"/>
                  </a:lnTo>
                  <a:lnTo>
                    <a:pt x="0" y="128397"/>
                  </a:lnTo>
                  <a:lnTo>
                    <a:pt x="8115" y="136512"/>
                  </a:lnTo>
                  <a:lnTo>
                    <a:pt x="17856" y="136512"/>
                  </a:lnTo>
                  <a:lnTo>
                    <a:pt x="17856" y="0"/>
                  </a:lnTo>
                  <a:close/>
                </a:path>
                <a:path w="1675129" h="785495">
                  <a:moveTo>
                    <a:pt x="1674685" y="327406"/>
                  </a:moveTo>
                  <a:lnTo>
                    <a:pt x="1670812" y="327406"/>
                  </a:lnTo>
                  <a:lnTo>
                    <a:pt x="1670812" y="319773"/>
                  </a:lnTo>
                  <a:lnTo>
                    <a:pt x="1656829" y="319773"/>
                  </a:lnTo>
                  <a:lnTo>
                    <a:pt x="1656829" y="327406"/>
                  </a:lnTo>
                  <a:lnTo>
                    <a:pt x="1656829" y="707313"/>
                  </a:lnTo>
                  <a:lnTo>
                    <a:pt x="1656829" y="714946"/>
                  </a:lnTo>
                  <a:lnTo>
                    <a:pt x="1670507" y="714946"/>
                  </a:lnTo>
                  <a:lnTo>
                    <a:pt x="1670507" y="707313"/>
                  </a:lnTo>
                  <a:lnTo>
                    <a:pt x="1674685" y="707313"/>
                  </a:lnTo>
                  <a:lnTo>
                    <a:pt x="1674685" y="32740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74512" y="6130259"/>
              <a:ext cx="1639570" cy="3316604"/>
            </a:xfrm>
            <a:custGeom>
              <a:avLst/>
              <a:gdLst/>
              <a:ahLst/>
              <a:cxnLst/>
              <a:rect l="l" t="t" r="r" b="b"/>
              <a:pathLst>
                <a:path w="1639570" h="3316604">
                  <a:moveTo>
                    <a:pt x="1396256" y="3316108"/>
                  </a:moveTo>
                  <a:lnTo>
                    <a:pt x="242721" y="3316108"/>
                  </a:lnTo>
                  <a:lnTo>
                    <a:pt x="193835" y="3311167"/>
                  </a:lnTo>
                  <a:lnTo>
                    <a:pt x="148288" y="3297000"/>
                  </a:lnTo>
                  <a:lnTo>
                    <a:pt x="107061" y="3274586"/>
                  </a:lnTo>
                  <a:lnTo>
                    <a:pt x="71131" y="3244906"/>
                  </a:lnTo>
                  <a:lnTo>
                    <a:pt x="41481" y="3208942"/>
                  </a:lnTo>
                  <a:lnTo>
                    <a:pt x="19089" y="3167674"/>
                  </a:lnTo>
                  <a:lnTo>
                    <a:pt x="4935" y="3122082"/>
                  </a:lnTo>
                  <a:lnTo>
                    <a:pt x="81" y="3073961"/>
                  </a:lnTo>
                  <a:lnTo>
                    <a:pt x="0" y="242959"/>
                  </a:lnTo>
                  <a:lnTo>
                    <a:pt x="304" y="230656"/>
                  </a:lnTo>
                  <a:lnTo>
                    <a:pt x="6494" y="186079"/>
                  </a:lnTo>
                  <a:lnTo>
                    <a:pt x="20370" y="145729"/>
                  </a:lnTo>
                  <a:lnTo>
                    <a:pt x="43835" y="104009"/>
                  </a:lnTo>
                  <a:lnTo>
                    <a:pt x="48706" y="97508"/>
                  </a:lnTo>
                  <a:lnTo>
                    <a:pt x="53856" y="90347"/>
                  </a:lnTo>
                  <a:lnTo>
                    <a:pt x="59462" y="83491"/>
                  </a:lnTo>
                  <a:lnTo>
                    <a:pt x="65373" y="76940"/>
                  </a:lnTo>
                  <a:lnTo>
                    <a:pt x="71436" y="70693"/>
                  </a:lnTo>
                  <a:lnTo>
                    <a:pt x="77118" y="65818"/>
                  </a:lnTo>
                  <a:lnTo>
                    <a:pt x="82801" y="60130"/>
                  </a:lnTo>
                  <a:lnTo>
                    <a:pt x="121830" y="32223"/>
                  </a:lnTo>
                  <a:lnTo>
                    <a:pt x="159209" y="14829"/>
                  </a:lnTo>
                  <a:lnTo>
                    <a:pt x="199785" y="3834"/>
                  </a:lnTo>
                  <a:lnTo>
                    <a:pt x="242721" y="0"/>
                  </a:lnTo>
                  <a:lnTo>
                    <a:pt x="1397068" y="0"/>
                  </a:lnTo>
                  <a:lnTo>
                    <a:pt x="1439889" y="3720"/>
                  </a:lnTo>
                  <a:lnTo>
                    <a:pt x="1480275" y="14524"/>
                  </a:lnTo>
                  <a:lnTo>
                    <a:pt x="1483990" y="16251"/>
                  </a:lnTo>
                  <a:lnTo>
                    <a:pt x="242721" y="16251"/>
                  </a:lnTo>
                  <a:lnTo>
                    <a:pt x="197096" y="20861"/>
                  </a:lnTo>
                  <a:lnTo>
                    <a:pt x="154592" y="34089"/>
                  </a:lnTo>
                  <a:lnTo>
                    <a:pt x="116122" y="55031"/>
                  </a:lnTo>
                  <a:lnTo>
                    <a:pt x="82598" y="82780"/>
                  </a:lnTo>
                  <a:lnTo>
                    <a:pt x="54934" y="116434"/>
                  </a:lnTo>
                  <a:lnTo>
                    <a:pt x="34044" y="155087"/>
                  </a:lnTo>
                  <a:lnTo>
                    <a:pt x="20839" y="197834"/>
                  </a:lnTo>
                  <a:lnTo>
                    <a:pt x="16317" y="242959"/>
                  </a:lnTo>
                  <a:lnTo>
                    <a:pt x="16235" y="3073961"/>
                  </a:lnTo>
                  <a:lnTo>
                    <a:pt x="20839" y="3119630"/>
                  </a:lnTo>
                  <a:lnTo>
                    <a:pt x="34044" y="3162176"/>
                  </a:lnTo>
                  <a:lnTo>
                    <a:pt x="54934" y="3200684"/>
                  </a:lnTo>
                  <a:lnTo>
                    <a:pt x="82598" y="3234241"/>
                  </a:lnTo>
                  <a:lnTo>
                    <a:pt x="116122" y="3261932"/>
                  </a:lnTo>
                  <a:lnTo>
                    <a:pt x="154592" y="3282843"/>
                  </a:lnTo>
                  <a:lnTo>
                    <a:pt x="197096" y="3296060"/>
                  </a:lnTo>
                  <a:lnTo>
                    <a:pt x="242721" y="3300669"/>
                  </a:lnTo>
                  <a:lnTo>
                    <a:pt x="1478892" y="3300669"/>
                  </a:lnTo>
                  <a:lnTo>
                    <a:pt x="1445142" y="3311167"/>
                  </a:lnTo>
                  <a:lnTo>
                    <a:pt x="1396256" y="3316108"/>
                  </a:lnTo>
                  <a:close/>
                </a:path>
                <a:path w="1639570" h="3316604">
                  <a:moveTo>
                    <a:pt x="1478892" y="3300669"/>
                  </a:moveTo>
                  <a:lnTo>
                    <a:pt x="1396256" y="3300669"/>
                  </a:lnTo>
                  <a:lnTo>
                    <a:pt x="1441880" y="3296060"/>
                  </a:lnTo>
                  <a:lnTo>
                    <a:pt x="1484384" y="3282843"/>
                  </a:lnTo>
                  <a:lnTo>
                    <a:pt x="1522855" y="3261932"/>
                  </a:lnTo>
                  <a:lnTo>
                    <a:pt x="1556379" y="3234241"/>
                  </a:lnTo>
                  <a:lnTo>
                    <a:pt x="1584043" y="3200684"/>
                  </a:lnTo>
                  <a:lnTo>
                    <a:pt x="1604933" y="3162176"/>
                  </a:lnTo>
                  <a:lnTo>
                    <a:pt x="1618137" y="3119630"/>
                  </a:lnTo>
                  <a:lnTo>
                    <a:pt x="1622742" y="3073961"/>
                  </a:lnTo>
                  <a:lnTo>
                    <a:pt x="1622742" y="242959"/>
                  </a:lnTo>
                  <a:lnTo>
                    <a:pt x="1618137" y="197290"/>
                  </a:lnTo>
                  <a:lnTo>
                    <a:pt x="1604933" y="154744"/>
                  </a:lnTo>
                  <a:lnTo>
                    <a:pt x="1584043" y="116235"/>
                  </a:lnTo>
                  <a:lnTo>
                    <a:pt x="1556379" y="82679"/>
                  </a:lnTo>
                  <a:lnTo>
                    <a:pt x="1522855" y="54988"/>
                  </a:lnTo>
                  <a:lnTo>
                    <a:pt x="1484384" y="34077"/>
                  </a:lnTo>
                  <a:lnTo>
                    <a:pt x="1441880" y="20860"/>
                  </a:lnTo>
                  <a:lnTo>
                    <a:pt x="1396256" y="16251"/>
                  </a:lnTo>
                  <a:lnTo>
                    <a:pt x="1483990" y="16251"/>
                  </a:lnTo>
                  <a:lnTo>
                    <a:pt x="1551305" y="55254"/>
                  </a:lnTo>
                  <a:lnTo>
                    <a:pt x="1580022" y="83796"/>
                  </a:lnTo>
                  <a:lnTo>
                    <a:pt x="1612189" y="130011"/>
                  </a:lnTo>
                  <a:lnTo>
                    <a:pt x="1615436" y="137324"/>
                  </a:lnTo>
                  <a:lnTo>
                    <a:pt x="1619063" y="145386"/>
                  </a:lnTo>
                  <a:lnTo>
                    <a:pt x="1632483" y="186079"/>
                  </a:lnTo>
                  <a:lnTo>
                    <a:pt x="1638673" y="230313"/>
                  </a:lnTo>
                  <a:lnTo>
                    <a:pt x="1638977" y="242959"/>
                  </a:lnTo>
                  <a:lnTo>
                    <a:pt x="1638895" y="3073961"/>
                  </a:lnTo>
                  <a:lnTo>
                    <a:pt x="1634042" y="3122082"/>
                  </a:lnTo>
                  <a:lnTo>
                    <a:pt x="1619888" y="3167674"/>
                  </a:lnTo>
                  <a:lnTo>
                    <a:pt x="1597496" y="3208942"/>
                  </a:lnTo>
                  <a:lnTo>
                    <a:pt x="1567845" y="3244906"/>
                  </a:lnTo>
                  <a:lnTo>
                    <a:pt x="1531916" y="3274586"/>
                  </a:lnTo>
                  <a:lnTo>
                    <a:pt x="1490688" y="3297000"/>
                  </a:lnTo>
                  <a:lnTo>
                    <a:pt x="1478892" y="330066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0257749" y="1886105"/>
            <a:ext cx="3157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484" dirty="0">
                <a:solidFill>
                  <a:srgbClr val="0048CC"/>
                </a:solidFill>
                <a:latin typeface="Times New Roman"/>
                <a:cs typeface="Times New Roman"/>
              </a:rPr>
              <a:t>Team</a:t>
            </a:r>
            <a:r>
              <a:rPr sz="2800" b="1" spc="-480" dirty="0">
                <a:solidFill>
                  <a:srgbClr val="0048CC"/>
                </a:solidFill>
                <a:latin typeface="Times New Roman"/>
                <a:cs typeface="Times New Roman"/>
              </a:rPr>
              <a:t> </a:t>
            </a:r>
            <a:r>
              <a:rPr sz="2800" b="1" spc="455" dirty="0">
                <a:solidFill>
                  <a:srgbClr val="0048CC"/>
                </a:solidFill>
                <a:latin typeface="Times New Roman"/>
                <a:cs typeface="Times New Roman"/>
              </a:rPr>
              <a:t>Member </a:t>
            </a:r>
            <a:r>
              <a:rPr sz="2800" b="1" spc="-5" dirty="0">
                <a:solidFill>
                  <a:srgbClr val="0048CC"/>
                </a:solidFill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43917" y="2368157"/>
            <a:ext cx="2628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20" dirty="0">
                <a:latin typeface="Verdana"/>
                <a:cs typeface="Verdana"/>
              </a:rPr>
              <a:t>Josiah </a:t>
            </a:r>
            <a:r>
              <a:rPr sz="2600" spc="-65" dirty="0">
                <a:latin typeface="Verdana"/>
                <a:cs typeface="Verdana"/>
              </a:rPr>
              <a:t>Elza</a:t>
            </a:r>
            <a:r>
              <a:rPr sz="2600" spc="-420" dirty="0">
                <a:latin typeface="Verdana"/>
                <a:cs typeface="Verdana"/>
              </a:rPr>
              <a:t> </a:t>
            </a:r>
            <a:r>
              <a:rPr sz="2600" spc="-114" dirty="0">
                <a:latin typeface="Verdana"/>
                <a:cs typeface="Verdana"/>
              </a:rPr>
              <a:t>Jacob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57749" y="4591656"/>
            <a:ext cx="3198495" cy="11430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800" b="1" spc="484" dirty="0">
                <a:solidFill>
                  <a:srgbClr val="0048CC"/>
                </a:solidFill>
                <a:latin typeface="Times New Roman"/>
                <a:cs typeface="Times New Roman"/>
              </a:rPr>
              <a:t>Team</a:t>
            </a:r>
            <a:r>
              <a:rPr sz="2800" b="1" spc="-480" dirty="0">
                <a:solidFill>
                  <a:srgbClr val="0048CC"/>
                </a:solidFill>
                <a:latin typeface="Times New Roman"/>
                <a:cs typeface="Times New Roman"/>
              </a:rPr>
              <a:t> </a:t>
            </a:r>
            <a:r>
              <a:rPr sz="2800" b="1" spc="455" dirty="0">
                <a:solidFill>
                  <a:srgbClr val="0048CC"/>
                </a:solidFill>
                <a:latin typeface="Times New Roman"/>
                <a:cs typeface="Times New Roman"/>
              </a:rPr>
              <a:t>Member </a:t>
            </a:r>
            <a:r>
              <a:rPr sz="2800" b="1" spc="320" dirty="0">
                <a:solidFill>
                  <a:srgbClr val="0048CC"/>
                </a:solidFill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600" spc="-130" dirty="0">
                <a:latin typeface="Verdana"/>
                <a:cs typeface="Verdana"/>
              </a:rPr>
              <a:t>Gouri</a:t>
            </a:r>
            <a:r>
              <a:rPr sz="2600" spc="-245" dirty="0">
                <a:latin typeface="Verdana"/>
                <a:cs typeface="Verdana"/>
              </a:rPr>
              <a:t> </a:t>
            </a:r>
            <a:r>
              <a:rPr sz="2600" spc="-110" dirty="0">
                <a:latin typeface="Verdana"/>
                <a:cs typeface="Verdana"/>
              </a:rPr>
              <a:t>Krishna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57749" y="7757217"/>
            <a:ext cx="3178810" cy="91884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800" b="1" spc="484" dirty="0">
                <a:solidFill>
                  <a:srgbClr val="0048CC"/>
                </a:solidFill>
                <a:latin typeface="Times New Roman"/>
                <a:cs typeface="Times New Roman"/>
              </a:rPr>
              <a:t>Team</a:t>
            </a:r>
            <a:r>
              <a:rPr sz="2800" b="1" spc="-480" dirty="0">
                <a:solidFill>
                  <a:srgbClr val="0048CC"/>
                </a:solidFill>
                <a:latin typeface="Times New Roman"/>
                <a:cs typeface="Times New Roman"/>
              </a:rPr>
              <a:t> </a:t>
            </a:r>
            <a:r>
              <a:rPr sz="2800" b="1" spc="455" dirty="0">
                <a:solidFill>
                  <a:srgbClr val="0048CC"/>
                </a:solidFill>
                <a:latin typeface="Times New Roman"/>
                <a:cs typeface="Times New Roman"/>
              </a:rPr>
              <a:t>Member </a:t>
            </a:r>
            <a:r>
              <a:rPr sz="2800" b="1" spc="165" dirty="0">
                <a:solidFill>
                  <a:srgbClr val="0048CC"/>
                </a:solidFill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600" spc="-65" dirty="0">
                <a:latin typeface="Verdana"/>
                <a:cs typeface="Verdana"/>
              </a:rPr>
              <a:t>Advaith </a:t>
            </a:r>
            <a:r>
              <a:rPr sz="2600" spc="15" dirty="0">
                <a:latin typeface="Verdana"/>
                <a:cs typeface="Verdana"/>
              </a:rPr>
              <a:t>M</a:t>
            </a:r>
            <a:r>
              <a:rPr sz="2600" spc="-434" dirty="0">
                <a:latin typeface="Verdana"/>
                <a:cs typeface="Verdana"/>
              </a:rPr>
              <a:t> </a:t>
            </a:r>
            <a:r>
              <a:rPr sz="2600" spc="-80" dirty="0">
                <a:latin typeface="Verdana"/>
                <a:cs typeface="Verdana"/>
              </a:rPr>
              <a:t>Periyal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16000" y="4685644"/>
            <a:ext cx="42856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7200" b="1" spc="-4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b="1" spc="135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613769"/>
            <a:ext cx="40570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785" dirty="0">
                <a:solidFill>
                  <a:srgbClr val="0048CC"/>
                </a:solidFill>
                <a:latin typeface="Verdana"/>
                <a:cs typeface="Verdana"/>
              </a:rPr>
              <a:t>Problems</a:t>
            </a:r>
            <a:endParaRPr sz="7200" dirty="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36026" y="829570"/>
            <a:ext cx="15929610" cy="8645525"/>
            <a:chOff x="1336026" y="829570"/>
            <a:chExt cx="15929610" cy="8645525"/>
          </a:xfrm>
        </p:grpSpPr>
        <p:sp>
          <p:nvSpPr>
            <p:cNvPr id="4" name="object 4"/>
            <p:cNvSpPr/>
            <p:nvPr/>
          </p:nvSpPr>
          <p:spPr>
            <a:xfrm>
              <a:off x="1336026" y="3226167"/>
              <a:ext cx="122930" cy="1229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6026" y="5193060"/>
              <a:ext cx="122930" cy="1229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6026" y="6668229"/>
              <a:ext cx="122930" cy="1229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89992" y="829570"/>
              <a:ext cx="9190355" cy="7884795"/>
            </a:xfrm>
            <a:custGeom>
              <a:avLst/>
              <a:gdLst/>
              <a:ahLst/>
              <a:cxnLst/>
              <a:rect l="l" t="t" r="r" b="b"/>
              <a:pathLst>
                <a:path w="9190355" h="7884795">
                  <a:moveTo>
                    <a:pt x="8889537" y="7884550"/>
                  </a:moveTo>
                  <a:lnTo>
                    <a:pt x="300367" y="7884550"/>
                  </a:lnTo>
                  <a:lnTo>
                    <a:pt x="251738" y="7880591"/>
                  </a:lnTo>
                  <a:lnTo>
                    <a:pt x="205574" y="7869136"/>
                  </a:lnTo>
                  <a:lnTo>
                    <a:pt x="162498" y="7850810"/>
                  </a:lnTo>
                  <a:lnTo>
                    <a:pt x="123138" y="7826242"/>
                  </a:lnTo>
                  <a:lnTo>
                    <a:pt x="88118" y="7796061"/>
                  </a:lnTo>
                  <a:lnTo>
                    <a:pt x="58062" y="7760893"/>
                  </a:lnTo>
                  <a:lnTo>
                    <a:pt x="33598" y="7721367"/>
                  </a:lnTo>
                  <a:lnTo>
                    <a:pt x="15349" y="7678111"/>
                  </a:lnTo>
                  <a:lnTo>
                    <a:pt x="3941" y="7631752"/>
                  </a:lnTo>
                  <a:lnTo>
                    <a:pt x="0" y="7582918"/>
                  </a:lnTo>
                  <a:lnTo>
                    <a:pt x="0" y="301631"/>
                  </a:lnTo>
                  <a:lnTo>
                    <a:pt x="3941" y="252797"/>
                  </a:lnTo>
                  <a:lnTo>
                    <a:pt x="15349" y="206438"/>
                  </a:lnTo>
                  <a:lnTo>
                    <a:pt x="33598" y="163182"/>
                  </a:lnTo>
                  <a:lnTo>
                    <a:pt x="58062" y="123656"/>
                  </a:lnTo>
                  <a:lnTo>
                    <a:pt x="88118" y="88488"/>
                  </a:lnTo>
                  <a:lnTo>
                    <a:pt x="123138" y="58307"/>
                  </a:lnTo>
                  <a:lnTo>
                    <a:pt x="162498" y="33739"/>
                  </a:lnTo>
                  <a:lnTo>
                    <a:pt x="205574" y="15413"/>
                  </a:lnTo>
                  <a:lnTo>
                    <a:pt x="251738" y="3958"/>
                  </a:lnTo>
                  <a:lnTo>
                    <a:pt x="300367" y="0"/>
                  </a:lnTo>
                  <a:lnTo>
                    <a:pt x="8889537" y="0"/>
                  </a:lnTo>
                  <a:lnTo>
                    <a:pt x="8938166" y="3958"/>
                  </a:lnTo>
                  <a:lnTo>
                    <a:pt x="8984331" y="15413"/>
                  </a:lnTo>
                  <a:lnTo>
                    <a:pt x="9027406" y="33739"/>
                  </a:lnTo>
                  <a:lnTo>
                    <a:pt x="9066766" y="58307"/>
                  </a:lnTo>
                  <a:lnTo>
                    <a:pt x="9101787" y="88488"/>
                  </a:lnTo>
                  <a:lnTo>
                    <a:pt x="9131842" y="123656"/>
                  </a:lnTo>
                  <a:lnTo>
                    <a:pt x="9156307" y="163182"/>
                  </a:lnTo>
                  <a:lnTo>
                    <a:pt x="9174556" y="206438"/>
                  </a:lnTo>
                  <a:lnTo>
                    <a:pt x="9185963" y="252797"/>
                  </a:lnTo>
                  <a:lnTo>
                    <a:pt x="9189905" y="301631"/>
                  </a:lnTo>
                  <a:lnTo>
                    <a:pt x="9189905" y="7582918"/>
                  </a:lnTo>
                  <a:lnTo>
                    <a:pt x="9185963" y="7631752"/>
                  </a:lnTo>
                  <a:lnTo>
                    <a:pt x="9174556" y="7678111"/>
                  </a:lnTo>
                  <a:lnTo>
                    <a:pt x="9156307" y="7721367"/>
                  </a:lnTo>
                  <a:lnTo>
                    <a:pt x="9131842" y="7760893"/>
                  </a:lnTo>
                  <a:lnTo>
                    <a:pt x="9101787" y="7796061"/>
                  </a:lnTo>
                  <a:lnTo>
                    <a:pt x="9066766" y="7826242"/>
                  </a:lnTo>
                  <a:lnTo>
                    <a:pt x="9027406" y="7850810"/>
                  </a:lnTo>
                  <a:lnTo>
                    <a:pt x="8984331" y="7869136"/>
                  </a:lnTo>
                  <a:lnTo>
                    <a:pt x="8938166" y="7880591"/>
                  </a:lnTo>
                  <a:lnTo>
                    <a:pt x="8889537" y="7884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34420" y="829570"/>
              <a:ext cx="8931275" cy="8645525"/>
            </a:xfrm>
            <a:custGeom>
              <a:avLst/>
              <a:gdLst/>
              <a:ahLst/>
              <a:cxnLst/>
              <a:rect l="l" t="t" r="r" b="b"/>
              <a:pathLst>
                <a:path w="8931275" h="8645525">
                  <a:moveTo>
                    <a:pt x="8629465" y="8644999"/>
                  </a:moveTo>
                  <a:lnTo>
                    <a:pt x="301219" y="8644999"/>
                  </a:lnTo>
                  <a:lnTo>
                    <a:pt x="252452" y="8641041"/>
                  </a:lnTo>
                  <a:lnTo>
                    <a:pt x="206156" y="8629585"/>
                  </a:lnTo>
                  <a:lnTo>
                    <a:pt x="162959" y="8611259"/>
                  </a:lnTo>
                  <a:lnTo>
                    <a:pt x="123487" y="8586692"/>
                  </a:lnTo>
                  <a:lnTo>
                    <a:pt x="88367" y="8556510"/>
                  </a:lnTo>
                  <a:lnTo>
                    <a:pt x="58227" y="8521343"/>
                  </a:lnTo>
                  <a:lnTo>
                    <a:pt x="33693" y="8481817"/>
                  </a:lnTo>
                  <a:lnTo>
                    <a:pt x="15392" y="8438560"/>
                  </a:lnTo>
                  <a:lnTo>
                    <a:pt x="3952" y="8392201"/>
                  </a:lnTo>
                  <a:lnTo>
                    <a:pt x="0" y="8343368"/>
                  </a:lnTo>
                  <a:lnTo>
                    <a:pt x="0" y="301631"/>
                  </a:lnTo>
                  <a:lnTo>
                    <a:pt x="3952" y="252797"/>
                  </a:lnTo>
                  <a:lnTo>
                    <a:pt x="15392" y="206438"/>
                  </a:lnTo>
                  <a:lnTo>
                    <a:pt x="33693" y="163182"/>
                  </a:lnTo>
                  <a:lnTo>
                    <a:pt x="58227" y="123656"/>
                  </a:lnTo>
                  <a:lnTo>
                    <a:pt x="88367" y="88488"/>
                  </a:lnTo>
                  <a:lnTo>
                    <a:pt x="123487" y="58307"/>
                  </a:lnTo>
                  <a:lnTo>
                    <a:pt x="162959" y="33739"/>
                  </a:lnTo>
                  <a:lnTo>
                    <a:pt x="206156" y="15413"/>
                  </a:lnTo>
                  <a:lnTo>
                    <a:pt x="252452" y="3958"/>
                  </a:lnTo>
                  <a:lnTo>
                    <a:pt x="301219" y="0"/>
                  </a:lnTo>
                  <a:lnTo>
                    <a:pt x="8629465" y="0"/>
                  </a:lnTo>
                  <a:lnTo>
                    <a:pt x="8678232" y="3958"/>
                  </a:lnTo>
                  <a:lnTo>
                    <a:pt x="8724528" y="15413"/>
                  </a:lnTo>
                  <a:lnTo>
                    <a:pt x="8767725" y="33739"/>
                  </a:lnTo>
                  <a:lnTo>
                    <a:pt x="8807197" y="58307"/>
                  </a:lnTo>
                  <a:lnTo>
                    <a:pt x="8842316" y="88488"/>
                  </a:lnTo>
                  <a:lnTo>
                    <a:pt x="8872457" y="123656"/>
                  </a:lnTo>
                  <a:lnTo>
                    <a:pt x="8896991" y="163182"/>
                  </a:lnTo>
                  <a:lnTo>
                    <a:pt x="8915291" y="206438"/>
                  </a:lnTo>
                  <a:lnTo>
                    <a:pt x="8926732" y="252797"/>
                  </a:lnTo>
                  <a:lnTo>
                    <a:pt x="8930684" y="301631"/>
                  </a:lnTo>
                  <a:lnTo>
                    <a:pt x="8930684" y="8343368"/>
                  </a:lnTo>
                  <a:lnTo>
                    <a:pt x="8926732" y="8392201"/>
                  </a:lnTo>
                  <a:lnTo>
                    <a:pt x="8915291" y="8438560"/>
                  </a:lnTo>
                  <a:lnTo>
                    <a:pt x="8896991" y="8481817"/>
                  </a:lnTo>
                  <a:lnTo>
                    <a:pt x="8872457" y="8521343"/>
                  </a:lnTo>
                  <a:lnTo>
                    <a:pt x="8842316" y="8556510"/>
                  </a:lnTo>
                  <a:lnTo>
                    <a:pt x="8807197" y="8586692"/>
                  </a:lnTo>
                  <a:lnTo>
                    <a:pt x="8767725" y="8611259"/>
                  </a:lnTo>
                  <a:lnTo>
                    <a:pt x="8724528" y="8629585"/>
                  </a:lnTo>
                  <a:lnTo>
                    <a:pt x="8678232" y="8641041"/>
                  </a:lnTo>
                  <a:lnTo>
                    <a:pt x="8629465" y="8644999"/>
                  </a:lnTo>
                  <a:close/>
                </a:path>
              </a:pathLst>
            </a:custGeom>
            <a:solidFill>
              <a:srgbClr val="004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20501" y="2968466"/>
            <a:ext cx="3628390" cy="494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2800" spc="-95" dirty="0">
                <a:latin typeface="Verdana"/>
                <a:cs typeface="Verdana"/>
              </a:rPr>
              <a:t>Healthcare </a:t>
            </a:r>
            <a:r>
              <a:rPr sz="2800" spc="-125" dirty="0">
                <a:latin typeface="Verdana"/>
                <a:cs typeface="Verdana"/>
              </a:rPr>
              <a:t>services</a:t>
            </a:r>
            <a:r>
              <a:rPr sz="2800" spc="-455" dirty="0">
                <a:latin typeface="Verdana"/>
                <a:cs typeface="Verdana"/>
              </a:rPr>
              <a:t> </a:t>
            </a:r>
            <a:r>
              <a:rPr sz="2800" spc="-125" dirty="0">
                <a:latin typeface="Verdana"/>
                <a:cs typeface="Verdana"/>
              </a:rPr>
              <a:t>in  </a:t>
            </a:r>
            <a:r>
              <a:rPr sz="2800" spc="-140" dirty="0">
                <a:latin typeface="Verdana"/>
                <a:cs typeface="Verdana"/>
              </a:rPr>
              <a:t>the </a:t>
            </a:r>
            <a:r>
              <a:rPr sz="2800" spc="-165" dirty="0">
                <a:latin typeface="Verdana"/>
                <a:cs typeface="Verdana"/>
              </a:rPr>
              <a:t>time </a:t>
            </a:r>
            <a:r>
              <a:rPr sz="2800" spc="-75" dirty="0">
                <a:latin typeface="Verdana"/>
                <a:cs typeface="Verdana"/>
              </a:rPr>
              <a:t>of </a:t>
            </a:r>
            <a:r>
              <a:rPr sz="2800" spc="-140" dirty="0">
                <a:latin typeface="Verdana"/>
                <a:cs typeface="Verdana"/>
              </a:rPr>
              <a:t>the  </a:t>
            </a:r>
            <a:r>
              <a:rPr sz="2800" spc="-114" dirty="0">
                <a:latin typeface="Verdana"/>
                <a:cs typeface="Verdana"/>
              </a:rPr>
              <a:t>pandemic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 dirty="0">
              <a:latin typeface="Verdana"/>
              <a:cs typeface="Verdana"/>
            </a:endParaRPr>
          </a:p>
          <a:p>
            <a:pPr marL="12700" marR="222885">
              <a:lnSpc>
                <a:spcPct val="115199"/>
              </a:lnSpc>
            </a:pPr>
            <a:r>
              <a:rPr sz="2800" spc="-145" dirty="0">
                <a:latin typeface="Verdana"/>
                <a:cs typeface="Verdana"/>
              </a:rPr>
              <a:t>Memory </a:t>
            </a:r>
            <a:r>
              <a:rPr sz="2800" spc="-90" dirty="0">
                <a:latin typeface="Verdana"/>
                <a:cs typeface="Verdana"/>
              </a:rPr>
              <a:t>loss </a:t>
            </a:r>
            <a:r>
              <a:rPr sz="2800" spc="-130" dirty="0">
                <a:latin typeface="Verdana"/>
                <a:cs typeface="Verdana"/>
              </a:rPr>
              <a:t>due </a:t>
            </a:r>
            <a:r>
              <a:rPr sz="2800" spc="-114" dirty="0">
                <a:latin typeface="Verdana"/>
                <a:cs typeface="Verdana"/>
              </a:rPr>
              <a:t>to  </a:t>
            </a:r>
            <a:r>
              <a:rPr sz="2800" spc="-140" dirty="0">
                <a:latin typeface="Verdana"/>
                <a:cs typeface="Verdana"/>
              </a:rPr>
              <a:t>multiple</a:t>
            </a:r>
            <a:r>
              <a:rPr sz="2800" spc="-285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medications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 dirty="0">
              <a:latin typeface="Verdana"/>
              <a:cs typeface="Verdana"/>
            </a:endParaRPr>
          </a:p>
          <a:p>
            <a:pPr marL="12700" marR="416559" indent="92710">
              <a:lnSpc>
                <a:spcPct val="115199"/>
              </a:lnSpc>
            </a:pPr>
            <a:r>
              <a:rPr sz="2800" spc="-30" dirty="0">
                <a:latin typeface="Verdana"/>
                <a:cs typeface="Verdana"/>
              </a:rPr>
              <a:t>Wrong </a:t>
            </a:r>
            <a:r>
              <a:rPr sz="2800" spc="-90" dirty="0">
                <a:latin typeface="Verdana"/>
                <a:cs typeface="Verdana"/>
              </a:rPr>
              <a:t>disease  </a:t>
            </a:r>
            <a:r>
              <a:rPr sz="2800" spc="-110" dirty="0">
                <a:latin typeface="Verdana"/>
                <a:cs typeface="Verdana"/>
              </a:rPr>
              <a:t>predictions</a:t>
            </a:r>
            <a:r>
              <a:rPr sz="2800" spc="-345" dirty="0">
                <a:latin typeface="Verdana"/>
                <a:cs typeface="Verdana"/>
              </a:rPr>
              <a:t> </a:t>
            </a:r>
            <a:r>
              <a:rPr sz="2800" spc="-130" dirty="0">
                <a:latin typeface="Verdana"/>
                <a:cs typeface="Verdana"/>
              </a:rPr>
              <a:t>through  </a:t>
            </a:r>
            <a:r>
              <a:rPr sz="2800" spc="-145" dirty="0">
                <a:latin typeface="Verdana"/>
                <a:cs typeface="Verdana"/>
              </a:rPr>
              <a:t>symptoms</a:t>
            </a:r>
            <a:endParaRPr sz="28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42582" y="1535550"/>
            <a:ext cx="6914515" cy="7546340"/>
          </a:xfrm>
          <a:prstGeom prst="rect">
            <a:avLst/>
          </a:prstGeom>
        </p:spPr>
        <p:txBody>
          <a:bodyPr vert="horz" wrap="square" lIns="0" tIns="265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3600" spc="700" dirty="0">
                <a:solidFill>
                  <a:srgbClr val="74C7FA"/>
                </a:solidFill>
                <a:latin typeface="Times New Roman"/>
                <a:cs typeface="Times New Roman"/>
              </a:rPr>
              <a:t>Problem</a:t>
            </a:r>
            <a:r>
              <a:rPr sz="3600" spc="9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-15" dirty="0">
                <a:solidFill>
                  <a:srgbClr val="74C7FA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  <a:p>
            <a:pPr marL="12700" marR="5080">
              <a:lnSpc>
                <a:spcPct val="114900"/>
              </a:lnSpc>
              <a:spcBef>
                <a:spcPts val="1045"/>
              </a:spcBef>
            </a:pP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The sudden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hit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continuation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pandemic</a:t>
            </a:r>
            <a:r>
              <a:rPr sz="280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forced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stay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Verdana"/>
                <a:cs typeface="Verdana"/>
              </a:rPr>
              <a:t>home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2800" spc="-95" dirty="0">
                <a:solidFill>
                  <a:srgbClr val="FFFFFF"/>
                </a:solidFill>
                <a:latin typeface="Verdana"/>
                <a:cs typeface="Verdana"/>
              </a:rPr>
              <a:t>going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hospitals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Verdana"/>
                <a:cs typeface="Verdana"/>
              </a:rPr>
              <a:t>became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Verdana"/>
                <a:cs typeface="Verdana"/>
              </a:rPr>
              <a:t>risk.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3600" spc="700" dirty="0">
                <a:solidFill>
                  <a:srgbClr val="74C7FA"/>
                </a:solidFill>
                <a:latin typeface="Times New Roman"/>
                <a:cs typeface="Times New Roman"/>
              </a:rPr>
              <a:t>Problem</a:t>
            </a:r>
            <a:r>
              <a:rPr sz="3600" spc="9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370" dirty="0">
                <a:solidFill>
                  <a:srgbClr val="74C7FA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  <a:p>
            <a:pPr marL="12700" marR="534670" algn="just">
              <a:lnSpc>
                <a:spcPct val="114900"/>
              </a:lnSpc>
              <a:spcBef>
                <a:spcPts val="1300"/>
              </a:spcBef>
            </a:pP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under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medications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are 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prone</a:t>
            </a:r>
            <a:r>
              <a:rPr sz="280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slight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Verdana"/>
                <a:cs typeface="Verdana"/>
              </a:rPr>
              <a:t>memory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loss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hence  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might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forget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take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medicines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204" dirty="0">
                <a:solidFill>
                  <a:srgbClr val="FFFFFF"/>
                </a:solidFill>
                <a:latin typeface="Verdana"/>
                <a:cs typeface="Verdana"/>
              </a:rPr>
              <a:t>time.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3600" spc="700" dirty="0">
                <a:solidFill>
                  <a:srgbClr val="74C7FA"/>
                </a:solidFill>
                <a:latin typeface="Times New Roman"/>
                <a:cs typeface="Times New Roman"/>
              </a:rPr>
              <a:t>Problem</a:t>
            </a:r>
            <a:r>
              <a:rPr sz="3600" spc="9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215" dirty="0">
                <a:solidFill>
                  <a:srgbClr val="74C7FA"/>
                </a:solidFill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  <a:p>
            <a:pPr marL="12700" marR="66675">
              <a:lnSpc>
                <a:spcPct val="114900"/>
              </a:lnSpc>
              <a:spcBef>
                <a:spcPts val="1300"/>
              </a:spcBef>
            </a:pP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Search </a:t>
            </a:r>
            <a:r>
              <a:rPr sz="2800" spc="-120" dirty="0">
                <a:solidFill>
                  <a:srgbClr val="FFFFFF"/>
                </a:solidFill>
                <a:latin typeface="Verdana"/>
                <a:cs typeface="Verdana"/>
              </a:rPr>
              <a:t>engines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provide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inaccurate</a:t>
            </a:r>
            <a:r>
              <a:rPr sz="2800" spc="-6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results 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while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searching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diseases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based </a:t>
            </a:r>
            <a:r>
              <a:rPr sz="2800" spc="-120" dirty="0">
                <a:solidFill>
                  <a:srgbClr val="FFFFFF"/>
                </a:solidFill>
                <a:latin typeface="Verdana"/>
                <a:cs typeface="Verdana"/>
              </a:rPr>
              <a:t>on 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symptoms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hence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misguiding</a:t>
            </a:r>
            <a:r>
              <a:rPr sz="2800" spc="-5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1F1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32475" y="3924300"/>
            <a:ext cx="662305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600" b="1" spc="165" dirty="0">
                <a:solidFill>
                  <a:srgbClr val="0048CC"/>
                </a:solidFill>
                <a:latin typeface="Trebuchet MS"/>
                <a:cs typeface="Trebuchet MS"/>
              </a:rPr>
              <a:t>Thank You</a:t>
            </a:r>
            <a:endParaRPr sz="9600" dirty="0">
              <a:latin typeface="Trebuchet MS"/>
              <a:cs typeface="Trebuchet MS"/>
            </a:endParaRPr>
          </a:p>
        </p:txBody>
      </p:sp>
      <p:sp>
        <p:nvSpPr>
          <p:cNvPr id="14" name="Title 31">
            <a:extLst>
              <a:ext uri="{FF2B5EF4-FFF2-40B4-BE49-F238E27FC236}">
                <a16:creationId xmlns:a16="http://schemas.microsoft.com/office/drawing/2014/main" id="{AA100FA6-CD21-4950-B7DE-536FD9529C9D}"/>
              </a:ext>
            </a:extLst>
          </p:cNvPr>
          <p:cNvSpPr txBox="1">
            <a:spLocks/>
          </p:cNvSpPr>
          <p:nvPr/>
        </p:nvSpPr>
        <p:spPr>
          <a:xfrm>
            <a:off x="457200" y="9334500"/>
            <a:ext cx="16044703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sz="3200" b="1" spc="165" dirty="0">
                <a:solidFill>
                  <a:srgbClr val="0048CC"/>
                </a:solidFill>
                <a:latin typeface="Trebuchet MS"/>
                <a:cs typeface="Trebuchet MS"/>
              </a:rPr>
              <a:t>Drive link to our video presentation :</a:t>
            </a:r>
            <a:r>
              <a:rPr lang="en-US" sz="3200" kern="0" dirty="0">
                <a:latin typeface="Trebuchet MS" panose="020B0603020202020204" pitchFamily="34" charset="0"/>
              </a:rPr>
              <a:t> </a:t>
            </a:r>
            <a:r>
              <a:rPr lang="en-US" sz="3200" kern="0" dirty="0">
                <a:latin typeface="Trebuchet MS" panose="020B0603020202020204" pitchFamily="34" charset="0"/>
                <a:hlinkClick r:id="rId2"/>
              </a:rPr>
              <a:t>click here</a:t>
            </a:r>
            <a:br>
              <a:rPr lang="en-US" sz="3200" kern="0" dirty="0"/>
            </a:br>
            <a:endParaRPr lang="en-IN" sz="3200" kern="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6407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4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16509" y="829570"/>
            <a:ext cx="9349105" cy="8645525"/>
            <a:chOff x="7916509" y="829570"/>
            <a:chExt cx="9349105" cy="8645525"/>
          </a:xfrm>
        </p:grpSpPr>
        <p:sp>
          <p:nvSpPr>
            <p:cNvPr id="4" name="object 4"/>
            <p:cNvSpPr/>
            <p:nvPr/>
          </p:nvSpPr>
          <p:spPr>
            <a:xfrm>
              <a:off x="7916509" y="829570"/>
              <a:ext cx="9190355" cy="7884795"/>
            </a:xfrm>
            <a:custGeom>
              <a:avLst/>
              <a:gdLst/>
              <a:ahLst/>
              <a:cxnLst/>
              <a:rect l="l" t="t" r="r" b="b"/>
              <a:pathLst>
                <a:path w="9190355" h="7884795">
                  <a:moveTo>
                    <a:pt x="8889537" y="7884550"/>
                  </a:moveTo>
                  <a:lnTo>
                    <a:pt x="300367" y="7884550"/>
                  </a:lnTo>
                  <a:lnTo>
                    <a:pt x="251738" y="7880591"/>
                  </a:lnTo>
                  <a:lnTo>
                    <a:pt x="205574" y="7869136"/>
                  </a:lnTo>
                  <a:lnTo>
                    <a:pt x="162498" y="7850810"/>
                  </a:lnTo>
                  <a:lnTo>
                    <a:pt x="123138" y="7826242"/>
                  </a:lnTo>
                  <a:lnTo>
                    <a:pt x="88118" y="7796061"/>
                  </a:lnTo>
                  <a:lnTo>
                    <a:pt x="58062" y="7760893"/>
                  </a:lnTo>
                  <a:lnTo>
                    <a:pt x="33598" y="7721367"/>
                  </a:lnTo>
                  <a:lnTo>
                    <a:pt x="15349" y="7678111"/>
                  </a:lnTo>
                  <a:lnTo>
                    <a:pt x="3941" y="7631752"/>
                  </a:lnTo>
                  <a:lnTo>
                    <a:pt x="0" y="7582918"/>
                  </a:lnTo>
                  <a:lnTo>
                    <a:pt x="0" y="301631"/>
                  </a:lnTo>
                  <a:lnTo>
                    <a:pt x="3941" y="252797"/>
                  </a:lnTo>
                  <a:lnTo>
                    <a:pt x="15349" y="206438"/>
                  </a:lnTo>
                  <a:lnTo>
                    <a:pt x="33598" y="163182"/>
                  </a:lnTo>
                  <a:lnTo>
                    <a:pt x="58062" y="123656"/>
                  </a:lnTo>
                  <a:lnTo>
                    <a:pt x="88118" y="88488"/>
                  </a:lnTo>
                  <a:lnTo>
                    <a:pt x="123138" y="58307"/>
                  </a:lnTo>
                  <a:lnTo>
                    <a:pt x="162498" y="33739"/>
                  </a:lnTo>
                  <a:lnTo>
                    <a:pt x="205574" y="15413"/>
                  </a:lnTo>
                  <a:lnTo>
                    <a:pt x="251738" y="3958"/>
                  </a:lnTo>
                  <a:lnTo>
                    <a:pt x="300367" y="0"/>
                  </a:lnTo>
                  <a:lnTo>
                    <a:pt x="8889537" y="0"/>
                  </a:lnTo>
                  <a:lnTo>
                    <a:pt x="8938166" y="3958"/>
                  </a:lnTo>
                  <a:lnTo>
                    <a:pt x="8984331" y="15413"/>
                  </a:lnTo>
                  <a:lnTo>
                    <a:pt x="9027406" y="33739"/>
                  </a:lnTo>
                  <a:lnTo>
                    <a:pt x="9066766" y="58307"/>
                  </a:lnTo>
                  <a:lnTo>
                    <a:pt x="9101787" y="88488"/>
                  </a:lnTo>
                  <a:lnTo>
                    <a:pt x="9131842" y="123656"/>
                  </a:lnTo>
                  <a:lnTo>
                    <a:pt x="9156307" y="163182"/>
                  </a:lnTo>
                  <a:lnTo>
                    <a:pt x="9174556" y="206438"/>
                  </a:lnTo>
                  <a:lnTo>
                    <a:pt x="9185963" y="252797"/>
                  </a:lnTo>
                  <a:lnTo>
                    <a:pt x="9189905" y="301631"/>
                  </a:lnTo>
                  <a:lnTo>
                    <a:pt x="9189905" y="7582918"/>
                  </a:lnTo>
                  <a:lnTo>
                    <a:pt x="9185963" y="7631752"/>
                  </a:lnTo>
                  <a:lnTo>
                    <a:pt x="9174556" y="7678111"/>
                  </a:lnTo>
                  <a:lnTo>
                    <a:pt x="9156307" y="7721367"/>
                  </a:lnTo>
                  <a:lnTo>
                    <a:pt x="9131842" y="7760893"/>
                  </a:lnTo>
                  <a:lnTo>
                    <a:pt x="9101787" y="7796061"/>
                  </a:lnTo>
                  <a:lnTo>
                    <a:pt x="9066766" y="7826242"/>
                  </a:lnTo>
                  <a:lnTo>
                    <a:pt x="9027406" y="7850810"/>
                  </a:lnTo>
                  <a:lnTo>
                    <a:pt x="8984331" y="7869136"/>
                  </a:lnTo>
                  <a:lnTo>
                    <a:pt x="8938166" y="7880591"/>
                  </a:lnTo>
                  <a:lnTo>
                    <a:pt x="8889537" y="788455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34421" y="829570"/>
              <a:ext cx="8931275" cy="8645525"/>
            </a:xfrm>
            <a:custGeom>
              <a:avLst/>
              <a:gdLst/>
              <a:ahLst/>
              <a:cxnLst/>
              <a:rect l="l" t="t" r="r" b="b"/>
              <a:pathLst>
                <a:path w="8931275" h="8645525">
                  <a:moveTo>
                    <a:pt x="8629465" y="8644999"/>
                  </a:moveTo>
                  <a:lnTo>
                    <a:pt x="301219" y="8644999"/>
                  </a:lnTo>
                  <a:lnTo>
                    <a:pt x="252452" y="8641041"/>
                  </a:lnTo>
                  <a:lnTo>
                    <a:pt x="206156" y="8629585"/>
                  </a:lnTo>
                  <a:lnTo>
                    <a:pt x="162959" y="8611259"/>
                  </a:lnTo>
                  <a:lnTo>
                    <a:pt x="123487" y="8586692"/>
                  </a:lnTo>
                  <a:lnTo>
                    <a:pt x="88367" y="8556510"/>
                  </a:lnTo>
                  <a:lnTo>
                    <a:pt x="58227" y="8521343"/>
                  </a:lnTo>
                  <a:lnTo>
                    <a:pt x="33693" y="8481817"/>
                  </a:lnTo>
                  <a:lnTo>
                    <a:pt x="15392" y="8438560"/>
                  </a:lnTo>
                  <a:lnTo>
                    <a:pt x="3952" y="8392201"/>
                  </a:lnTo>
                  <a:lnTo>
                    <a:pt x="0" y="8343368"/>
                  </a:lnTo>
                  <a:lnTo>
                    <a:pt x="0" y="301631"/>
                  </a:lnTo>
                  <a:lnTo>
                    <a:pt x="3952" y="252797"/>
                  </a:lnTo>
                  <a:lnTo>
                    <a:pt x="15392" y="206438"/>
                  </a:lnTo>
                  <a:lnTo>
                    <a:pt x="33693" y="163182"/>
                  </a:lnTo>
                  <a:lnTo>
                    <a:pt x="58227" y="123656"/>
                  </a:lnTo>
                  <a:lnTo>
                    <a:pt x="88367" y="88488"/>
                  </a:lnTo>
                  <a:lnTo>
                    <a:pt x="123487" y="58307"/>
                  </a:lnTo>
                  <a:lnTo>
                    <a:pt x="162959" y="33739"/>
                  </a:lnTo>
                  <a:lnTo>
                    <a:pt x="206156" y="15413"/>
                  </a:lnTo>
                  <a:lnTo>
                    <a:pt x="252452" y="3958"/>
                  </a:lnTo>
                  <a:lnTo>
                    <a:pt x="301219" y="0"/>
                  </a:lnTo>
                  <a:lnTo>
                    <a:pt x="8629465" y="0"/>
                  </a:lnTo>
                  <a:lnTo>
                    <a:pt x="8678232" y="3958"/>
                  </a:lnTo>
                  <a:lnTo>
                    <a:pt x="8724528" y="15413"/>
                  </a:lnTo>
                  <a:lnTo>
                    <a:pt x="8767725" y="33739"/>
                  </a:lnTo>
                  <a:lnTo>
                    <a:pt x="8807197" y="58307"/>
                  </a:lnTo>
                  <a:lnTo>
                    <a:pt x="8842316" y="88488"/>
                  </a:lnTo>
                  <a:lnTo>
                    <a:pt x="8872457" y="123656"/>
                  </a:lnTo>
                  <a:lnTo>
                    <a:pt x="8896991" y="163182"/>
                  </a:lnTo>
                  <a:lnTo>
                    <a:pt x="8915291" y="206438"/>
                  </a:lnTo>
                  <a:lnTo>
                    <a:pt x="8926732" y="252797"/>
                  </a:lnTo>
                  <a:lnTo>
                    <a:pt x="8930684" y="301631"/>
                  </a:lnTo>
                  <a:lnTo>
                    <a:pt x="8930684" y="8343368"/>
                  </a:lnTo>
                  <a:lnTo>
                    <a:pt x="8926732" y="8392201"/>
                  </a:lnTo>
                  <a:lnTo>
                    <a:pt x="8915291" y="8438560"/>
                  </a:lnTo>
                  <a:lnTo>
                    <a:pt x="8896991" y="8481817"/>
                  </a:lnTo>
                  <a:lnTo>
                    <a:pt x="8872457" y="8521343"/>
                  </a:lnTo>
                  <a:lnTo>
                    <a:pt x="8842316" y="8556510"/>
                  </a:lnTo>
                  <a:lnTo>
                    <a:pt x="8807197" y="8586692"/>
                  </a:lnTo>
                  <a:lnTo>
                    <a:pt x="8767725" y="8611259"/>
                  </a:lnTo>
                  <a:lnTo>
                    <a:pt x="8724528" y="8629585"/>
                  </a:lnTo>
                  <a:lnTo>
                    <a:pt x="8678232" y="8641041"/>
                  </a:lnTo>
                  <a:lnTo>
                    <a:pt x="8629465" y="8644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42582" y="1958149"/>
            <a:ext cx="2532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85" dirty="0">
                <a:solidFill>
                  <a:srgbClr val="74C7FA"/>
                </a:solidFill>
                <a:latin typeface="Times New Roman"/>
                <a:cs typeface="Times New Roman"/>
              </a:rPr>
              <a:t>Solution</a:t>
            </a:r>
            <a:r>
              <a:rPr sz="3600" spc="40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-15" dirty="0">
                <a:solidFill>
                  <a:srgbClr val="74C7FA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pc="-114" dirty="0"/>
              <a:t>Online booking </a:t>
            </a:r>
            <a:r>
              <a:rPr spc="-130" dirty="0"/>
              <a:t>through </a:t>
            </a:r>
            <a:r>
              <a:rPr spc="-140" dirty="0"/>
              <a:t>the </a:t>
            </a:r>
            <a:r>
              <a:rPr spc="-50" dirty="0"/>
              <a:t>app </a:t>
            </a:r>
            <a:r>
              <a:rPr spc="-110" dirty="0"/>
              <a:t>for  </a:t>
            </a:r>
            <a:r>
              <a:rPr spc="-145" dirty="0"/>
              <a:t>meeting </a:t>
            </a:r>
            <a:r>
              <a:rPr spc="-110" dirty="0"/>
              <a:t>doctors </a:t>
            </a:r>
            <a:r>
              <a:rPr spc="-114" dirty="0"/>
              <a:t>personally </a:t>
            </a:r>
            <a:r>
              <a:rPr spc="-145" dirty="0"/>
              <a:t>or</a:t>
            </a:r>
            <a:r>
              <a:rPr spc="-645" dirty="0"/>
              <a:t> </a:t>
            </a:r>
            <a:r>
              <a:rPr spc="-110" dirty="0"/>
              <a:t>consulting  </a:t>
            </a:r>
            <a:r>
              <a:rPr spc="-125" dirty="0"/>
              <a:t>online</a:t>
            </a:r>
          </a:p>
          <a:p>
            <a:pPr marL="12700">
              <a:lnSpc>
                <a:spcPct val="100000"/>
              </a:lnSpc>
              <a:spcBef>
                <a:spcPts val="2980"/>
              </a:spcBef>
            </a:pPr>
            <a:r>
              <a:rPr sz="3600" spc="585" dirty="0">
                <a:solidFill>
                  <a:srgbClr val="74C7FA"/>
                </a:solidFill>
                <a:latin typeface="Times New Roman"/>
                <a:cs typeface="Times New Roman"/>
              </a:rPr>
              <a:t>Solution</a:t>
            </a:r>
            <a:r>
              <a:rPr sz="3600" spc="9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370" dirty="0">
                <a:solidFill>
                  <a:srgbClr val="74C7FA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  <a:p>
            <a:pPr marL="12700" marR="730250">
              <a:lnSpc>
                <a:spcPct val="114900"/>
              </a:lnSpc>
              <a:spcBef>
                <a:spcPts val="555"/>
              </a:spcBef>
            </a:pPr>
            <a:r>
              <a:rPr spc="-100" dirty="0"/>
              <a:t>Provision</a:t>
            </a:r>
            <a:r>
              <a:rPr spc="-260" dirty="0"/>
              <a:t> </a:t>
            </a:r>
            <a:r>
              <a:rPr spc="-114" dirty="0"/>
              <a:t>to</a:t>
            </a:r>
            <a:r>
              <a:rPr spc="-260" dirty="0"/>
              <a:t> </a:t>
            </a:r>
            <a:r>
              <a:rPr spc="-120" dirty="0"/>
              <a:t>set</a:t>
            </a:r>
            <a:r>
              <a:rPr spc="-254" dirty="0"/>
              <a:t> </a:t>
            </a:r>
            <a:r>
              <a:rPr spc="-150" dirty="0"/>
              <a:t>reminders</a:t>
            </a:r>
            <a:r>
              <a:rPr spc="-260" dirty="0"/>
              <a:t> </a:t>
            </a:r>
            <a:r>
              <a:rPr spc="-110" dirty="0"/>
              <a:t>for</a:t>
            </a:r>
            <a:r>
              <a:rPr spc="-254" dirty="0"/>
              <a:t> </a:t>
            </a:r>
            <a:r>
              <a:rPr spc="-110" dirty="0"/>
              <a:t>taking  </a:t>
            </a:r>
            <a:r>
              <a:rPr spc="-114" dirty="0"/>
              <a:t>medication </a:t>
            </a:r>
            <a:r>
              <a:rPr spc="-70" dirty="0"/>
              <a:t>and</a:t>
            </a:r>
            <a:r>
              <a:rPr spc="-409" dirty="0"/>
              <a:t> </a:t>
            </a:r>
            <a:r>
              <a:rPr spc="-114" dirty="0"/>
              <a:t>appointments</a:t>
            </a:r>
          </a:p>
          <a:p>
            <a:pPr>
              <a:lnSpc>
                <a:spcPct val="100000"/>
              </a:lnSpc>
            </a:pPr>
            <a:endParaRPr sz="3500"/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/>
          </a:p>
          <a:p>
            <a:pPr marL="12700" marR="127000">
              <a:lnSpc>
                <a:spcPct val="114900"/>
              </a:lnSpc>
            </a:pPr>
            <a:r>
              <a:rPr spc="-95" dirty="0"/>
              <a:t>Finding </a:t>
            </a:r>
            <a:r>
              <a:rPr spc="-114" dirty="0"/>
              <a:t>prescribed medication </a:t>
            </a:r>
            <a:r>
              <a:rPr spc="-110" dirty="0"/>
              <a:t>for </a:t>
            </a:r>
            <a:r>
              <a:rPr spc="-140" dirty="0"/>
              <a:t>the  </a:t>
            </a:r>
            <a:r>
              <a:rPr spc="-130" dirty="0"/>
              <a:t>user's </a:t>
            </a:r>
            <a:r>
              <a:rPr spc="-145" dirty="0"/>
              <a:t>symptoms </a:t>
            </a:r>
            <a:r>
              <a:rPr spc="-120" dirty="0"/>
              <a:t>by </a:t>
            </a:r>
            <a:r>
              <a:rPr spc="-110" dirty="0"/>
              <a:t>recognized</a:t>
            </a:r>
            <a:r>
              <a:rPr spc="-655" dirty="0"/>
              <a:t> </a:t>
            </a:r>
            <a:r>
              <a:rPr spc="-114" dirty="0"/>
              <a:t>medical  practitioners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42582" y="6402554"/>
            <a:ext cx="2560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85" dirty="0">
                <a:solidFill>
                  <a:srgbClr val="74C7FA"/>
                </a:solidFill>
                <a:latin typeface="Times New Roman"/>
                <a:cs typeface="Times New Roman"/>
              </a:rPr>
              <a:t>Solution</a:t>
            </a:r>
            <a:r>
              <a:rPr sz="3600" spc="40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215" dirty="0">
                <a:solidFill>
                  <a:srgbClr val="74C7FA"/>
                </a:solidFill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6026" y="4149818"/>
            <a:ext cx="122930" cy="122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6026" y="5624988"/>
            <a:ext cx="122930" cy="122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6026" y="6608433"/>
            <a:ext cx="122930" cy="122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6000" y="2537411"/>
            <a:ext cx="4138929" cy="482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720" dirty="0">
                <a:solidFill>
                  <a:srgbClr val="FFFFFF"/>
                </a:solidFill>
                <a:latin typeface="Verdana"/>
                <a:cs typeface="Verdana"/>
              </a:rPr>
              <a:t>Solutions</a:t>
            </a:r>
            <a:endParaRPr sz="7200" dirty="0">
              <a:latin typeface="Verdana"/>
              <a:cs typeface="Verdana"/>
            </a:endParaRPr>
          </a:p>
          <a:p>
            <a:pPr marL="616585" marR="777875">
              <a:lnSpc>
                <a:spcPct val="115199"/>
              </a:lnSpc>
              <a:spcBef>
                <a:spcPts val="2025"/>
              </a:spcBef>
            </a:pP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Booking</a:t>
            </a:r>
            <a:r>
              <a:rPr sz="28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doctor's 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appointments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00" dirty="0">
              <a:latin typeface="Verdana"/>
              <a:cs typeface="Verdana"/>
            </a:endParaRPr>
          </a:p>
          <a:p>
            <a:pPr marL="616585">
              <a:lnSpc>
                <a:spcPct val="100000"/>
              </a:lnSpc>
            </a:pPr>
            <a:r>
              <a:rPr sz="2800" spc="-135" dirty="0">
                <a:solidFill>
                  <a:srgbClr val="FFFFFF"/>
                </a:solidFill>
                <a:latin typeface="Verdana"/>
                <a:cs typeface="Verdana"/>
              </a:rPr>
              <a:t>Reminder</a:t>
            </a:r>
            <a:r>
              <a:rPr sz="28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endParaRPr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 dirty="0">
              <a:latin typeface="Verdana"/>
              <a:cs typeface="Verdana"/>
            </a:endParaRPr>
          </a:p>
          <a:p>
            <a:pPr marL="616585" marR="5080">
              <a:lnSpc>
                <a:spcPct val="115199"/>
              </a:lnSpc>
            </a:pPr>
            <a:r>
              <a:rPr sz="2800" spc="-170" dirty="0">
                <a:solidFill>
                  <a:srgbClr val="FFFFFF"/>
                </a:solidFill>
                <a:latin typeface="Verdana"/>
                <a:cs typeface="Verdana"/>
              </a:rPr>
              <a:t>Symptom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sz="28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Verdana"/>
                <a:cs typeface="Verdana"/>
              </a:rPr>
              <a:t>by 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medical</a:t>
            </a:r>
            <a:r>
              <a:rPr sz="28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practitioners</a:t>
            </a:r>
            <a:endParaRPr sz="2800" dirty="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977889" y="8311651"/>
            <a:ext cx="721360" cy="721360"/>
            <a:chOff x="15977889" y="8311651"/>
            <a:chExt cx="721360" cy="721360"/>
          </a:xfrm>
        </p:grpSpPr>
        <p:sp>
          <p:nvSpPr>
            <p:cNvPr id="14" name="object 14"/>
            <p:cNvSpPr/>
            <p:nvPr/>
          </p:nvSpPr>
          <p:spPr>
            <a:xfrm>
              <a:off x="15977889" y="8311651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59" h="721359">
                  <a:moveTo>
                    <a:pt x="360406" y="720812"/>
                  </a:moveTo>
                  <a:lnTo>
                    <a:pt x="316285" y="718101"/>
                  </a:lnTo>
                  <a:lnTo>
                    <a:pt x="272834" y="710011"/>
                  </a:lnTo>
                  <a:lnTo>
                    <a:pt x="230700" y="696663"/>
                  </a:lnTo>
                  <a:lnTo>
                    <a:pt x="190512" y="678255"/>
                  </a:lnTo>
                  <a:lnTo>
                    <a:pt x="152879" y="655066"/>
                  </a:lnTo>
                  <a:lnTo>
                    <a:pt x="118372" y="627449"/>
                  </a:lnTo>
                  <a:lnTo>
                    <a:pt x="87505" y="595815"/>
                  </a:lnTo>
                  <a:lnTo>
                    <a:pt x="60739" y="560637"/>
                  </a:lnTo>
                  <a:lnTo>
                    <a:pt x="38481" y="522446"/>
                  </a:lnTo>
                  <a:lnTo>
                    <a:pt x="21067" y="481823"/>
                  </a:lnTo>
                  <a:lnTo>
                    <a:pt x="8757" y="439374"/>
                  </a:lnTo>
                  <a:lnTo>
                    <a:pt x="1735" y="395731"/>
                  </a:lnTo>
                  <a:lnTo>
                    <a:pt x="0" y="360406"/>
                  </a:lnTo>
                  <a:lnTo>
                    <a:pt x="108" y="351558"/>
                  </a:lnTo>
                  <a:lnTo>
                    <a:pt x="3900" y="307523"/>
                  </a:lnTo>
                  <a:lnTo>
                    <a:pt x="13054" y="264283"/>
                  </a:lnTo>
                  <a:lnTo>
                    <a:pt x="27434" y="222484"/>
                  </a:lnTo>
                  <a:lnTo>
                    <a:pt x="46822" y="182760"/>
                  </a:lnTo>
                  <a:lnTo>
                    <a:pt x="70925" y="145712"/>
                  </a:lnTo>
                  <a:lnTo>
                    <a:pt x="99381" y="111893"/>
                  </a:lnTo>
                  <a:lnTo>
                    <a:pt x="131766" y="81808"/>
                  </a:lnTo>
                  <a:lnTo>
                    <a:pt x="167591" y="55914"/>
                  </a:lnTo>
                  <a:lnTo>
                    <a:pt x="206312" y="34602"/>
                  </a:lnTo>
                  <a:lnTo>
                    <a:pt x="247351" y="18191"/>
                  </a:lnTo>
                  <a:lnTo>
                    <a:pt x="290093" y="6925"/>
                  </a:lnTo>
                  <a:lnTo>
                    <a:pt x="333895" y="976"/>
                  </a:lnTo>
                  <a:lnTo>
                    <a:pt x="360406" y="0"/>
                  </a:lnTo>
                  <a:lnTo>
                    <a:pt x="369253" y="108"/>
                  </a:lnTo>
                  <a:lnTo>
                    <a:pt x="413288" y="3900"/>
                  </a:lnTo>
                  <a:lnTo>
                    <a:pt x="456528" y="13054"/>
                  </a:lnTo>
                  <a:lnTo>
                    <a:pt x="498327" y="27434"/>
                  </a:lnTo>
                  <a:lnTo>
                    <a:pt x="538051" y="46822"/>
                  </a:lnTo>
                  <a:lnTo>
                    <a:pt x="575099" y="70925"/>
                  </a:lnTo>
                  <a:lnTo>
                    <a:pt x="608919" y="99381"/>
                  </a:lnTo>
                  <a:lnTo>
                    <a:pt x="639004" y="131766"/>
                  </a:lnTo>
                  <a:lnTo>
                    <a:pt x="664897" y="167591"/>
                  </a:lnTo>
                  <a:lnTo>
                    <a:pt x="686209" y="206312"/>
                  </a:lnTo>
                  <a:lnTo>
                    <a:pt x="702621" y="247351"/>
                  </a:lnTo>
                  <a:lnTo>
                    <a:pt x="713886" y="290093"/>
                  </a:lnTo>
                  <a:lnTo>
                    <a:pt x="719836" y="333895"/>
                  </a:lnTo>
                  <a:lnTo>
                    <a:pt x="720812" y="360406"/>
                  </a:lnTo>
                  <a:lnTo>
                    <a:pt x="720703" y="369253"/>
                  </a:lnTo>
                  <a:lnTo>
                    <a:pt x="716912" y="413288"/>
                  </a:lnTo>
                  <a:lnTo>
                    <a:pt x="707757" y="456528"/>
                  </a:lnTo>
                  <a:lnTo>
                    <a:pt x="693378" y="498327"/>
                  </a:lnTo>
                  <a:lnTo>
                    <a:pt x="673989" y="538051"/>
                  </a:lnTo>
                  <a:lnTo>
                    <a:pt x="649887" y="575099"/>
                  </a:lnTo>
                  <a:lnTo>
                    <a:pt x="621431" y="608919"/>
                  </a:lnTo>
                  <a:lnTo>
                    <a:pt x="589044" y="639004"/>
                  </a:lnTo>
                  <a:lnTo>
                    <a:pt x="553220" y="664897"/>
                  </a:lnTo>
                  <a:lnTo>
                    <a:pt x="514499" y="686209"/>
                  </a:lnTo>
                  <a:lnTo>
                    <a:pt x="473461" y="702621"/>
                  </a:lnTo>
                  <a:lnTo>
                    <a:pt x="430718" y="713886"/>
                  </a:lnTo>
                  <a:lnTo>
                    <a:pt x="386916" y="719836"/>
                  </a:lnTo>
                  <a:lnTo>
                    <a:pt x="360406" y="720812"/>
                  </a:lnTo>
                  <a:close/>
                </a:path>
              </a:pathLst>
            </a:custGeom>
            <a:solidFill>
              <a:srgbClr val="F1D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200690" y="8580338"/>
              <a:ext cx="275590" cy="184150"/>
            </a:xfrm>
            <a:custGeom>
              <a:avLst/>
              <a:gdLst/>
              <a:ahLst/>
              <a:cxnLst/>
              <a:rect l="l" t="t" r="r" b="b"/>
              <a:pathLst>
                <a:path w="275590" h="184150">
                  <a:moveTo>
                    <a:pt x="183668" y="0"/>
                  </a:moveTo>
                  <a:lnTo>
                    <a:pt x="275502" y="91834"/>
                  </a:lnTo>
                  <a:lnTo>
                    <a:pt x="183668" y="183668"/>
                  </a:lnTo>
                  <a:lnTo>
                    <a:pt x="162010" y="162010"/>
                  </a:lnTo>
                  <a:lnTo>
                    <a:pt x="216881" y="107140"/>
                  </a:lnTo>
                  <a:lnTo>
                    <a:pt x="0" y="107140"/>
                  </a:lnTo>
                  <a:lnTo>
                    <a:pt x="0" y="76528"/>
                  </a:lnTo>
                  <a:lnTo>
                    <a:pt x="216881" y="76528"/>
                  </a:lnTo>
                  <a:lnTo>
                    <a:pt x="162010" y="21657"/>
                  </a:lnTo>
                  <a:lnTo>
                    <a:pt x="183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79545" y="1057985"/>
              <a:ext cx="6487795" cy="8173084"/>
            </a:xfrm>
            <a:custGeom>
              <a:avLst/>
              <a:gdLst/>
              <a:ahLst/>
              <a:cxnLst/>
              <a:rect l="l" t="t" r="r" b="b"/>
              <a:pathLst>
                <a:path w="6487794" h="8173084">
                  <a:moveTo>
                    <a:pt x="72326" y="885799"/>
                  </a:moveTo>
                  <a:lnTo>
                    <a:pt x="69850" y="871829"/>
                  </a:lnTo>
                  <a:lnTo>
                    <a:pt x="62179" y="860348"/>
                  </a:lnTo>
                  <a:lnTo>
                    <a:pt x="50546" y="852576"/>
                  </a:lnTo>
                  <a:lnTo>
                    <a:pt x="36156" y="849718"/>
                  </a:lnTo>
                  <a:lnTo>
                    <a:pt x="22161" y="852576"/>
                  </a:lnTo>
                  <a:lnTo>
                    <a:pt x="10655" y="860348"/>
                  </a:lnTo>
                  <a:lnTo>
                    <a:pt x="2870" y="871829"/>
                  </a:lnTo>
                  <a:lnTo>
                    <a:pt x="0" y="885799"/>
                  </a:lnTo>
                  <a:lnTo>
                    <a:pt x="2870" y="899769"/>
                  </a:lnTo>
                  <a:lnTo>
                    <a:pt x="10655" y="911250"/>
                  </a:lnTo>
                  <a:lnTo>
                    <a:pt x="22161" y="919022"/>
                  </a:lnTo>
                  <a:lnTo>
                    <a:pt x="36156" y="921880"/>
                  </a:lnTo>
                  <a:lnTo>
                    <a:pt x="50165" y="919022"/>
                  </a:lnTo>
                  <a:lnTo>
                    <a:pt x="61671" y="911250"/>
                  </a:lnTo>
                  <a:lnTo>
                    <a:pt x="69456" y="899769"/>
                  </a:lnTo>
                  <a:lnTo>
                    <a:pt x="72326" y="885799"/>
                  </a:lnTo>
                  <a:close/>
                </a:path>
                <a:path w="6487794" h="8173084">
                  <a:moveTo>
                    <a:pt x="72326" y="454812"/>
                  </a:moveTo>
                  <a:lnTo>
                    <a:pt x="69850" y="440842"/>
                  </a:lnTo>
                  <a:lnTo>
                    <a:pt x="62179" y="429361"/>
                  </a:lnTo>
                  <a:lnTo>
                    <a:pt x="50546" y="421589"/>
                  </a:lnTo>
                  <a:lnTo>
                    <a:pt x="36169" y="418731"/>
                  </a:lnTo>
                  <a:lnTo>
                    <a:pt x="22161" y="421589"/>
                  </a:lnTo>
                  <a:lnTo>
                    <a:pt x="10655" y="429361"/>
                  </a:lnTo>
                  <a:lnTo>
                    <a:pt x="2870" y="440842"/>
                  </a:lnTo>
                  <a:lnTo>
                    <a:pt x="0" y="454812"/>
                  </a:lnTo>
                  <a:lnTo>
                    <a:pt x="2870" y="468782"/>
                  </a:lnTo>
                  <a:lnTo>
                    <a:pt x="10655" y="480263"/>
                  </a:lnTo>
                  <a:lnTo>
                    <a:pt x="22161" y="488035"/>
                  </a:lnTo>
                  <a:lnTo>
                    <a:pt x="36169" y="490893"/>
                  </a:lnTo>
                  <a:lnTo>
                    <a:pt x="50165" y="488035"/>
                  </a:lnTo>
                  <a:lnTo>
                    <a:pt x="61671" y="480263"/>
                  </a:lnTo>
                  <a:lnTo>
                    <a:pt x="69469" y="468782"/>
                  </a:lnTo>
                  <a:lnTo>
                    <a:pt x="72326" y="454812"/>
                  </a:lnTo>
                  <a:close/>
                </a:path>
                <a:path w="6487794" h="8173084">
                  <a:moveTo>
                    <a:pt x="72326" y="36766"/>
                  </a:moveTo>
                  <a:lnTo>
                    <a:pt x="69557" y="22796"/>
                  </a:lnTo>
                  <a:lnTo>
                    <a:pt x="61925" y="11315"/>
                  </a:lnTo>
                  <a:lnTo>
                    <a:pt x="50457" y="3543"/>
                  </a:lnTo>
                  <a:lnTo>
                    <a:pt x="36169" y="673"/>
                  </a:lnTo>
                  <a:lnTo>
                    <a:pt x="22161" y="3543"/>
                  </a:lnTo>
                  <a:lnTo>
                    <a:pt x="10655" y="11315"/>
                  </a:lnTo>
                  <a:lnTo>
                    <a:pt x="2870" y="22796"/>
                  </a:lnTo>
                  <a:lnTo>
                    <a:pt x="0" y="36766"/>
                  </a:lnTo>
                  <a:lnTo>
                    <a:pt x="2870" y="50736"/>
                  </a:lnTo>
                  <a:lnTo>
                    <a:pt x="10655" y="62217"/>
                  </a:lnTo>
                  <a:lnTo>
                    <a:pt x="22161" y="69989"/>
                  </a:lnTo>
                  <a:lnTo>
                    <a:pt x="36169" y="72847"/>
                  </a:lnTo>
                  <a:lnTo>
                    <a:pt x="50165" y="69989"/>
                  </a:lnTo>
                  <a:lnTo>
                    <a:pt x="61671" y="62217"/>
                  </a:lnTo>
                  <a:lnTo>
                    <a:pt x="69469" y="50736"/>
                  </a:lnTo>
                  <a:lnTo>
                    <a:pt x="72326" y="36766"/>
                  </a:lnTo>
                  <a:close/>
                </a:path>
                <a:path w="6487794" h="8173084">
                  <a:moveTo>
                    <a:pt x="73012" y="1747774"/>
                  </a:moveTo>
                  <a:lnTo>
                    <a:pt x="70142" y="1733804"/>
                  </a:lnTo>
                  <a:lnTo>
                    <a:pt x="62344" y="1722323"/>
                  </a:lnTo>
                  <a:lnTo>
                    <a:pt x="50850" y="1714550"/>
                  </a:lnTo>
                  <a:lnTo>
                    <a:pt x="36842" y="1711680"/>
                  </a:lnTo>
                  <a:lnTo>
                    <a:pt x="22847" y="1714550"/>
                  </a:lnTo>
                  <a:lnTo>
                    <a:pt x="11341" y="1722323"/>
                  </a:lnTo>
                  <a:lnTo>
                    <a:pt x="3543" y="1733804"/>
                  </a:lnTo>
                  <a:lnTo>
                    <a:pt x="673" y="1747774"/>
                  </a:lnTo>
                  <a:lnTo>
                    <a:pt x="3543" y="1761744"/>
                  </a:lnTo>
                  <a:lnTo>
                    <a:pt x="11341" y="1773212"/>
                  </a:lnTo>
                  <a:lnTo>
                    <a:pt x="22847" y="1780997"/>
                  </a:lnTo>
                  <a:lnTo>
                    <a:pt x="36842" y="1783854"/>
                  </a:lnTo>
                  <a:lnTo>
                    <a:pt x="50850" y="1780997"/>
                  </a:lnTo>
                  <a:lnTo>
                    <a:pt x="62344" y="1773212"/>
                  </a:lnTo>
                  <a:lnTo>
                    <a:pt x="70142" y="1761744"/>
                  </a:lnTo>
                  <a:lnTo>
                    <a:pt x="73012" y="1747774"/>
                  </a:lnTo>
                  <a:close/>
                </a:path>
                <a:path w="6487794" h="8173084">
                  <a:moveTo>
                    <a:pt x="73012" y="1304531"/>
                  </a:moveTo>
                  <a:lnTo>
                    <a:pt x="70142" y="1290561"/>
                  </a:lnTo>
                  <a:lnTo>
                    <a:pt x="62344" y="1279080"/>
                  </a:lnTo>
                  <a:lnTo>
                    <a:pt x="50850" y="1271308"/>
                  </a:lnTo>
                  <a:lnTo>
                    <a:pt x="36842" y="1268437"/>
                  </a:lnTo>
                  <a:lnTo>
                    <a:pt x="22847" y="1271308"/>
                  </a:lnTo>
                  <a:lnTo>
                    <a:pt x="11341" y="1279080"/>
                  </a:lnTo>
                  <a:lnTo>
                    <a:pt x="3543" y="1290561"/>
                  </a:lnTo>
                  <a:lnTo>
                    <a:pt x="673" y="1304531"/>
                  </a:lnTo>
                  <a:lnTo>
                    <a:pt x="3543" y="1318501"/>
                  </a:lnTo>
                  <a:lnTo>
                    <a:pt x="11341" y="1329982"/>
                  </a:lnTo>
                  <a:lnTo>
                    <a:pt x="22847" y="1337754"/>
                  </a:lnTo>
                  <a:lnTo>
                    <a:pt x="36842" y="1340612"/>
                  </a:lnTo>
                  <a:lnTo>
                    <a:pt x="50850" y="1337754"/>
                  </a:lnTo>
                  <a:lnTo>
                    <a:pt x="62344" y="1329982"/>
                  </a:lnTo>
                  <a:lnTo>
                    <a:pt x="70142" y="1318501"/>
                  </a:lnTo>
                  <a:lnTo>
                    <a:pt x="73012" y="1304531"/>
                  </a:lnTo>
                  <a:close/>
                </a:path>
                <a:path w="6487794" h="8173084">
                  <a:moveTo>
                    <a:pt x="527494" y="1747774"/>
                  </a:moveTo>
                  <a:lnTo>
                    <a:pt x="525005" y="1733804"/>
                  </a:lnTo>
                  <a:lnTo>
                    <a:pt x="517334" y="1722323"/>
                  </a:lnTo>
                  <a:lnTo>
                    <a:pt x="505701" y="1714550"/>
                  </a:lnTo>
                  <a:lnTo>
                    <a:pt x="491324" y="1711680"/>
                  </a:lnTo>
                  <a:lnTo>
                    <a:pt x="477316" y="1714550"/>
                  </a:lnTo>
                  <a:lnTo>
                    <a:pt x="465823" y="1722323"/>
                  </a:lnTo>
                  <a:lnTo>
                    <a:pt x="458025" y="1733804"/>
                  </a:lnTo>
                  <a:lnTo>
                    <a:pt x="455155" y="1747774"/>
                  </a:lnTo>
                  <a:lnTo>
                    <a:pt x="458025" y="1761744"/>
                  </a:lnTo>
                  <a:lnTo>
                    <a:pt x="465823" y="1773212"/>
                  </a:lnTo>
                  <a:lnTo>
                    <a:pt x="477316" y="1780997"/>
                  </a:lnTo>
                  <a:lnTo>
                    <a:pt x="491324" y="1783854"/>
                  </a:lnTo>
                  <a:lnTo>
                    <a:pt x="505320" y="1780997"/>
                  </a:lnTo>
                  <a:lnTo>
                    <a:pt x="516826" y="1773212"/>
                  </a:lnTo>
                  <a:lnTo>
                    <a:pt x="524624" y="1761744"/>
                  </a:lnTo>
                  <a:lnTo>
                    <a:pt x="527494" y="1747774"/>
                  </a:lnTo>
                  <a:close/>
                </a:path>
                <a:path w="6487794" h="8173084">
                  <a:moveTo>
                    <a:pt x="527494" y="1304531"/>
                  </a:moveTo>
                  <a:lnTo>
                    <a:pt x="524713" y="1290561"/>
                  </a:lnTo>
                  <a:lnTo>
                    <a:pt x="517080" y="1279080"/>
                  </a:lnTo>
                  <a:lnTo>
                    <a:pt x="505612" y="1271308"/>
                  </a:lnTo>
                  <a:lnTo>
                    <a:pt x="491324" y="1268437"/>
                  </a:lnTo>
                  <a:lnTo>
                    <a:pt x="477316" y="1271308"/>
                  </a:lnTo>
                  <a:lnTo>
                    <a:pt x="465823" y="1279080"/>
                  </a:lnTo>
                  <a:lnTo>
                    <a:pt x="458025" y="1290561"/>
                  </a:lnTo>
                  <a:lnTo>
                    <a:pt x="455155" y="1304531"/>
                  </a:lnTo>
                  <a:lnTo>
                    <a:pt x="458025" y="1318501"/>
                  </a:lnTo>
                  <a:lnTo>
                    <a:pt x="465823" y="1329982"/>
                  </a:lnTo>
                  <a:lnTo>
                    <a:pt x="477316" y="1337754"/>
                  </a:lnTo>
                  <a:lnTo>
                    <a:pt x="491324" y="1340612"/>
                  </a:lnTo>
                  <a:lnTo>
                    <a:pt x="505320" y="1337754"/>
                  </a:lnTo>
                  <a:lnTo>
                    <a:pt x="516826" y="1329982"/>
                  </a:lnTo>
                  <a:lnTo>
                    <a:pt x="524624" y="1318501"/>
                  </a:lnTo>
                  <a:lnTo>
                    <a:pt x="527494" y="1304531"/>
                  </a:lnTo>
                  <a:close/>
                </a:path>
                <a:path w="6487794" h="8173084">
                  <a:moveTo>
                    <a:pt x="527494" y="885799"/>
                  </a:moveTo>
                  <a:lnTo>
                    <a:pt x="524624" y="871829"/>
                  </a:lnTo>
                  <a:lnTo>
                    <a:pt x="516826" y="860348"/>
                  </a:lnTo>
                  <a:lnTo>
                    <a:pt x="505320" y="852576"/>
                  </a:lnTo>
                  <a:lnTo>
                    <a:pt x="491324" y="849718"/>
                  </a:lnTo>
                  <a:lnTo>
                    <a:pt x="477316" y="852576"/>
                  </a:lnTo>
                  <a:lnTo>
                    <a:pt x="465823" y="860348"/>
                  </a:lnTo>
                  <a:lnTo>
                    <a:pt x="458025" y="871829"/>
                  </a:lnTo>
                  <a:lnTo>
                    <a:pt x="455155" y="885799"/>
                  </a:lnTo>
                  <a:lnTo>
                    <a:pt x="458025" y="899769"/>
                  </a:lnTo>
                  <a:lnTo>
                    <a:pt x="465823" y="911250"/>
                  </a:lnTo>
                  <a:lnTo>
                    <a:pt x="477316" y="919022"/>
                  </a:lnTo>
                  <a:lnTo>
                    <a:pt x="491324" y="921880"/>
                  </a:lnTo>
                  <a:lnTo>
                    <a:pt x="505320" y="919022"/>
                  </a:lnTo>
                  <a:lnTo>
                    <a:pt x="516826" y="911250"/>
                  </a:lnTo>
                  <a:lnTo>
                    <a:pt x="524624" y="899769"/>
                  </a:lnTo>
                  <a:lnTo>
                    <a:pt x="527494" y="885799"/>
                  </a:lnTo>
                  <a:close/>
                </a:path>
                <a:path w="6487794" h="8173084">
                  <a:moveTo>
                    <a:pt x="527494" y="454812"/>
                  </a:moveTo>
                  <a:lnTo>
                    <a:pt x="524624" y="440842"/>
                  </a:lnTo>
                  <a:lnTo>
                    <a:pt x="516826" y="429361"/>
                  </a:lnTo>
                  <a:lnTo>
                    <a:pt x="505320" y="421589"/>
                  </a:lnTo>
                  <a:lnTo>
                    <a:pt x="491324" y="418731"/>
                  </a:lnTo>
                  <a:lnTo>
                    <a:pt x="477329" y="421589"/>
                  </a:lnTo>
                  <a:lnTo>
                    <a:pt x="465823" y="429361"/>
                  </a:lnTo>
                  <a:lnTo>
                    <a:pt x="458025" y="440842"/>
                  </a:lnTo>
                  <a:lnTo>
                    <a:pt x="455155" y="454812"/>
                  </a:lnTo>
                  <a:lnTo>
                    <a:pt x="458025" y="468782"/>
                  </a:lnTo>
                  <a:lnTo>
                    <a:pt x="465823" y="480263"/>
                  </a:lnTo>
                  <a:lnTo>
                    <a:pt x="477329" y="488035"/>
                  </a:lnTo>
                  <a:lnTo>
                    <a:pt x="491324" y="490893"/>
                  </a:lnTo>
                  <a:lnTo>
                    <a:pt x="505320" y="488035"/>
                  </a:lnTo>
                  <a:lnTo>
                    <a:pt x="516826" y="480263"/>
                  </a:lnTo>
                  <a:lnTo>
                    <a:pt x="524624" y="468782"/>
                  </a:lnTo>
                  <a:lnTo>
                    <a:pt x="527494" y="454812"/>
                  </a:lnTo>
                  <a:close/>
                </a:path>
                <a:path w="6487794" h="8173084">
                  <a:moveTo>
                    <a:pt x="527494" y="36080"/>
                  </a:moveTo>
                  <a:lnTo>
                    <a:pt x="524624" y="22110"/>
                  </a:lnTo>
                  <a:lnTo>
                    <a:pt x="516826" y="10629"/>
                  </a:lnTo>
                  <a:lnTo>
                    <a:pt x="505320" y="2857"/>
                  </a:lnTo>
                  <a:lnTo>
                    <a:pt x="491324" y="0"/>
                  </a:lnTo>
                  <a:lnTo>
                    <a:pt x="477329" y="2857"/>
                  </a:lnTo>
                  <a:lnTo>
                    <a:pt x="465823" y="10629"/>
                  </a:lnTo>
                  <a:lnTo>
                    <a:pt x="458025" y="22110"/>
                  </a:lnTo>
                  <a:lnTo>
                    <a:pt x="455155" y="36080"/>
                  </a:lnTo>
                  <a:lnTo>
                    <a:pt x="458025" y="50050"/>
                  </a:lnTo>
                  <a:lnTo>
                    <a:pt x="465823" y="61531"/>
                  </a:lnTo>
                  <a:lnTo>
                    <a:pt x="477329" y="69303"/>
                  </a:lnTo>
                  <a:lnTo>
                    <a:pt x="491324" y="72174"/>
                  </a:lnTo>
                  <a:lnTo>
                    <a:pt x="505320" y="69303"/>
                  </a:lnTo>
                  <a:lnTo>
                    <a:pt x="516826" y="61531"/>
                  </a:lnTo>
                  <a:lnTo>
                    <a:pt x="524624" y="50050"/>
                  </a:lnTo>
                  <a:lnTo>
                    <a:pt x="527494" y="36080"/>
                  </a:lnTo>
                  <a:close/>
                </a:path>
                <a:path w="6487794" h="8173084">
                  <a:moveTo>
                    <a:pt x="981964" y="454812"/>
                  </a:moveTo>
                  <a:lnTo>
                    <a:pt x="979487" y="440842"/>
                  </a:lnTo>
                  <a:lnTo>
                    <a:pt x="971816" y="429361"/>
                  </a:lnTo>
                  <a:lnTo>
                    <a:pt x="960183" y="421589"/>
                  </a:lnTo>
                  <a:lnTo>
                    <a:pt x="945807" y="418731"/>
                  </a:lnTo>
                  <a:lnTo>
                    <a:pt x="931799" y="421589"/>
                  </a:lnTo>
                  <a:lnTo>
                    <a:pt x="920292" y="429361"/>
                  </a:lnTo>
                  <a:lnTo>
                    <a:pt x="912507" y="440842"/>
                  </a:lnTo>
                  <a:lnTo>
                    <a:pt x="909637" y="454812"/>
                  </a:lnTo>
                  <a:lnTo>
                    <a:pt x="912507" y="468782"/>
                  </a:lnTo>
                  <a:lnTo>
                    <a:pt x="920292" y="480263"/>
                  </a:lnTo>
                  <a:lnTo>
                    <a:pt x="931799" y="488035"/>
                  </a:lnTo>
                  <a:lnTo>
                    <a:pt x="945807" y="490893"/>
                  </a:lnTo>
                  <a:lnTo>
                    <a:pt x="959802" y="488035"/>
                  </a:lnTo>
                  <a:lnTo>
                    <a:pt x="971308" y="480263"/>
                  </a:lnTo>
                  <a:lnTo>
                    <a:pt x="979093" y="468782"/>
                  </a:lnTo>
                  <a:lnTo>
                    <a:pt x="981964" y="454812"/>
                  </a:lnTo>
                  <a:close/>
                </a:path>
                <a:path w="6487794" h="8173084">
                  <a:moveTo>
                    <a:pt x="981964" y="36080"/>
                  </a:moveTo>
                  <a:lnTo>
                    <a:pt x="979195" y="22110"/>
                  </a:lnTo>
                  <a:lnTo>
                    <a:pt x="971562" y="10629"/>
                  </a:lnTo>
                  <a:lnTo>
                    <a:pt x="960094" y="2857"/>
                  </a:lnTo>
                  <a:lnTo>
                    <a:pt x="945807" y="0"/>
                  </a:lnTo>
                  <a:lnTo>
                    <a:pt x="931799" y="2857"/>
                  </a:lnTo>
                  <a:lnTo>
                    <a:pt x="920292" y="10629"/>
                  </a:lnTo>
                  <a:lnTo>
                    <a:pt x="912507" y="22110"/>
                  </a:lnTo>
                  <a:lnTo>
                    <a:pt x="909637" y="36080"/>
                  </a:lnTo>
                  <a:lnTo>
                    <a:pt x="912507" y="50050"/>
                  </a:lnTo>
                  <a:lnTo>
                    <a:pt x="920292" y="61531"/>
                  </a:lnTo>
                  <a:lnTo>
                    <a:pt x="931799" y="69303"/>
                  </a:lnTo>
                  <a:lnTo>
                    <a:pt x="945807" y="72174"/>
                  </a:lnTo>
                  <a:lnTo>
                    <a:pt x="959802" y="69303"/>
                  </a:lnTo>
                  <a:lnTo>
                    <a:pt x="971308" y="61531"/>
                  </a:lnTo>
                  <a:lnTo>
                    <a:pt x="979093" y="50050"/>
                  </a:lnTo>
                  <a:lnTo>
                    <a:pt x="981964" y="36080"/>
                  </a:lnTo>
                  <a:close/>
                </a:path>
                <a:path w="6487794" h="8173084">
                  <a:moveTo>
                    <a:pt x="982649" y="1747774"/>
                  </a:moveTo>
                  <a:lnTo>
                    <a:pt x="979779" y="1733804"/>
                  </a:lnTo>
                  <a:lnTo>
                    <a:pt x="971981" y="1722323"/>
                  </a:lnTo>
                  <a:lnTo>
                    <a:pt x="960488" y="1714550"/>
                  </a:lnTo>
                  <a:lnTo>
                    <a:pt x="946480" y="1711680"/>
                  </a:lnTo>
                  <a:lnTo>
                    <a:pt x="932484" y="1714550"/>
                  </a:lnTo>
                  <a:lnTo>
                    <a:pt x="920978" y="1722323"/>
                  </a:lnTo>
                  <a:lnTo>
                    <a:pt x="913180" y="1733804"/>
                  </a:lnTo>
                  <a:lnTo>
                    <a:pt x="910310" y="1747774"/>
                  </a:lnTo>
                  <a:lnTo>
                    <a:pt x="913180" y="1761744"/>
                  </a:lnTo>
                  <a:lnTo>
                    <a:pt x="920978" y="1773212"/>
                  </a:lnTo>
                  <a:lnTo>
                    <a:pt x="932484" y="1780997"/>
                  </a:lnTo>
                  <a:lnTo>
                    <a:pt x="946480" y="1783854"/>
                  </a:lnTo>
                  <a:lnTo>
                    <a:pt x="960488" y="1780997"/>
                  </a:lnTo>
                  <a:lnTo>
                    <a:pt x="971981" y="1773212"/>
                  </a:lnTo>
                  <a:lnTo>
                    <a:pt x="979779" y="1761744"/>
                  </a:lnTo>
                  <a:lnTo>
                    <a:pt x="982649" y="1747774"/>
                  </a:lnTo>
                  <a:close/>
                </a:path>
                <a:path w="6487794" h="8173084">
                  <a:moveTo>
                    <a:pt x="982649" y="1304531"/>
                  </a:moveTo>
                  <a:lnTo>
                    <a:pt x="979779" y="1290561"/>
                  </a:lnTo>
                  <a:lnTo>
                    <a:pt x="971981" y="1279080"/>
                  </a:lnTo>
                  <a:lnTo>
                    <a:pt x="960488" y="1271308"/>
                  </a:lnTo>
                  <a:lnTo>
                    <a:pt x="946480" y="1268437"/>
                  </a:lnTo>
                  <a:lnTo>
                    <a:pt x="932484" y="1271308"/>
                  </a:lnTo>
                  <a:lnTo>
                    <a:pt x="920978" y="1279080"/>
                  </a:lnTo>
                  <a:lnTo>
                    <a:pt x="913180" y="1290561"/>
                  </a:lnTo>
                  <a:lnTo>
                    <a:pt x="910310" y="1304531"/>
                  </a:lnTo>
                  <a:lnTo>
                    <a:pt x="913180" y="1318501"/>
                  </a:lnTo>
                  <a:lnTo>
                    <a:pt x="920978" y="1329982"/>
                  </a:lnTo>
                  <a:lnTo>
                    <a:pt x="932484" y="1337754"/>
                  </a:lnTo>
                  <a:lnTo>
                    <a:pt x="946480" y="1340612"/>
                  </a:lnTo>
                  <a:lnTo>
                    <a:pt x="960488" y="1337754"/>
                  </a:lnTo>
                  <a:lnTo>
                    <a:pt x="971981" y="1329982"/>
                  </a:lnTo>
                  <a:lnTo>
                    <a:pt x="979779" y="1318501"/>
                  </a:lnTo>
                  <a:lnTo>
                    <a:pt x="982649" y="1304531"/>
                  </a:lnTo>
                  <a:close/>
                </a:path>
                <a:path w="6487794" h="8173084">
                  <a:moveTo>
                    <a:pt x="982649" y="885799"/>
                  </a:moveTo>
                  <a:lnTo>
                    <a:pt x="979779" y="871829"/>
                  </a:lnTo>
                  <a:lnTo>
                    <a:pt x="971981" y="860348"/>
                  </a:lnTo>
                  <a:lnTo>
                    <a:pt x="960488" y="852576"/>
                  </a:lnTo>
                  <a:lnTo>
                    <a:pt x="946480" y="849718"/>
                  </a:lnTo>
                  <a:lnTo>
                    <a:pt x="932484" y="852576"/>
                  </a:lnTo>
                  <a:lnTo>
                    <a:pt x="920978" y="860348"/>
                  </a:lnTo>
                  <a:lnTo>
                    <a:pt x="913180" y="871829"/>
                  </a:lnTo>
                  <a:lnTo>
                    <a:pt x="910310" y="885799"/>
                  </a:lnTo>
                  <a:lnTo>
                    <a:pt x="913180" y="899769"/>
                  </a:lnTo>
                  <a:lnTo>
                    <a:pt x="920978" y="911250"/>
                  </a:lnTo>
                  <a:lnTo>
                    <a:pt x="932484" y="919022"/>
                  </a:lnTo>
                  <a:lnTo>
                    <a:pt x="946480" y="921880"/>
                  </a:lnTo>
                  <a:lnTo>
                    <a:pt x="960488" y="919022"/>
                  </a:lnTo>
                  <a:lnTo>
                    <a:pt x="971981" y="911250"/>
                  </a:lnTo>
                  <a:lnTo>
                    <a:pt x="979779" y="899769"/>
                  </a:lnTo>
                  <a:lnTo>
                    <a:pt x="982649" y="885799"/>
                  </a:lnTo>
                  <a:close/>
                </a:path>
                <a:path w="6487794" h="8173084">
                  <a:moveTo>
                    <a:pt x="1437132" y="1747774"/>
                  </a:moveTo>
                  <a:lnTo>
                    <a:pt x="1434642" y="1733804"/>
                  </a:lnTo>
                  <a:lnTo>
                    <a:pt x="1426972" y="1722323"/>
                  </a:lnTo>
                  <a:lnTo>
                    <a:pt x="1415338" y="1714550"/>
                  </a:lnTo>
                  <a:lnTo>
                    <a:pt x="1400962" y="1711680"/>
                  </a:lnTo>
                  <a:lnTo>
                    <a:pt x="1386967" y="1714550"/>
                  </a:lnTo>
                  <a:lnTo>
                    <a:pt x="1375460" y="1722323"/>
                  </a:lnTo>
                  <a:lnTo>
                    <a:pt x="1367663" y="1733804"/>
                  </a:lnTo>
                  <a:lnTo>
                    <a:pt x="1364792" y="1747774"/>
                  </a:lnTo>
                  <a:lnTo>
                    <a:pt x="1367663" y="1761744"/>
                  </a:lnTo>
                  <a:lnTo>
                    <a:pt x="1375460" y="1773212"/>
                  </a:lnTo>
                  <a:lnTo>
                    <a:pt x="1386967" y="1780997"/>
                  </a:lnTo>
                  <a:lnTo>
                    <a:pt x="1400962" y="1783854"/>
                  </a:lnTo>
                  <a:lnTo>
                    <a:pt x="1414957" y="1780997"/>
                  </a:lnTo>
                  <a:lnTo>
                    <a:pt x="1426464" y="1773212"/>
                  </a:lnTo>
                  <a:lnTo>
                    <a:pt x="1434261" y="1761744"/>
                  </a:lnTo>
                  <a:lnTo>
                    <a:pt x="1437132" y="1747774"/>
                  </a:lnTo>
                  <a:close/>
                </a:path>
                <a:path w="6487794" h="8173084">
                  <a:moveTo>
                    <a:pt x="1437132" y="1304531"/>
                  </a:moveTo>
                  <a:lnTo>
                    <a:pt x="1434642" y="1290561"/>
                  </a:lnTo>
                  <a:lnTo>
                    <a:pt x="1426972" y="1279080"/>
                  </a:lnTo>
                  <a:lnTo>
                    <a:pt x="1415338" y="1271308"/>
                  </a:lnTo>
                  <a:lnTo>
                    <a:pt x="1400962" y="1268437"/>
                  </a:lnTo>
                  <a:lnTo>
                    <a:pt x="1386967" y="1271308"/>
                  </a:lnTo>
                  <a:lnTo>
                    <a:pt x="1375460" y="1279080"/>
                  </a:lnTo>
                  <a:lnTo>
                    <a:pt x="1367663" y="1290561"/>
                  </a:lnTo>
                  <a:lnTo>
                    <a:pt x="1364792" y="1304531"/>
                  </a:lnTo>
                  <a:lnTo>
                    <a:pt x="1367663" y="1318501"/>
                  </a:lnTo>
                  <a:lnTo>
                    <a:pt x="1375460" y="1329982"/>
                  </a:lnTo>
                  <a:lnTo>
                    <a:pt x="1386967" y="1337754"/>
                  </a:lnTo>
                  <a:lnTo>
                    <a:pt x="1400962" y="1340612"/>
                  </a:lnTo>
                  <a:lnTo>
                    <a:pt x="1414957" y="1337754"/>
                  </a:lnTo>
                  <a:lnTo>
                    <a:pt x="1426464" y="1329982"/>
                  </a:lnTo>
                  <a:lnTo>
                    <a:pt x="1434261" y="1318501"/>
                  </a:lnTo>
                  <a:lnTo>
                    <a:pt x="1437132" y="1304531"/>
                  </a:lnTo>
                  <a:close/>
                </a:path>
                <a:path w="6487794" h="8173084">
                  <a:moveTo>
                    <a:pt x="1437132" y="885799"/>
                  </a:moveTo>
                  <a:lnTo>
                    <a:pt x="1434350" y="871829"/>
                  </a:lnTo>
                  <a:lnTo>
                    <a:pt x="1426718" y="860348"/>
                  </a:lnTo>
                  <a:lnTo>
                    <a:pt x="1415249" y="852576"/>
                  </a:lnTo>
                  <a:lnTo>
                    <a:pt x="1400962" y="849718"/>
                  </a:lnTo>
                  <a:lnTo>
                    <a:pt x="1386967" y="852576"/>
                  </a:lnTo>
                  <a:lnTo>
                    <a:pt x="1375460" y="860348"/>
                  </a:lnTo>
                  <a:lnTo>
                    <a:pt x="1367663" y="871829"/>
                  </a:lnTo>
                  <a:lnTo>
                    <a:pt x="1364792" y="885799"/>
                  </a:lnTo>
                  <a:lnTo>
                    <a:pt x="1367663" y="899769"/>
                  </a:lnTo>
                  <a:lnTo>
                    <a:pt x="1375460" y="911250"/>
                  </a:lnTo>
                  <a:lnTo>
                    <a:pt x="1386967" y="919022"/>
                  </a:lnTo>
                  <a:lnTo>
                    <a:pt x="1400962" y="921880"/>
                  </a:lnTo>
                  <a:lnTo>
                    <a:pt x="1414957" y="919022"/>
                  </a:lnTo>
                  <a:lnTo>
                    <a:pt x="1426464" y="911250"/>
                  </a:lnTo>
                  <a:lnTo>
                    <a:pt x="1434261" y="899769"/>
                  </a:lnTo>
                  <a:lnTo>
                    <a:pt x="1437132" y="885799"/>
                  </a:lnTo>
                  <a:close/>
                </a:path>
                <a:path w="6487794" h="8173084">
                  <a:moveTo>
                    <a:pt x="1437132" y="454812"/>
                  </a:moveTo>
                  <a:lnTo>
                    <a:pt x="1434350" y="440842"/>
                  </a:lnTo>
                  <a:lnTo>
                    <a:pt x="1426718" y="429361"/>
                  </a:lnTo>
                  <a:lnTo>
                    <a:pt x="1415249" y="421589"/>
                  </a:lnTo>
                  <a:lnTo>
                    <a:pt x="1400962" y="418731"/>
                  </a:lnTo>
                  <a:lnTo>
                    <a:pt x="1386967" y="421589"/>
                  </a:lnTo>
                  <a:lnTo>
                    <a:pt x="1375460" y="429361"/>
                  </a:lnTo>
                  <a:lnTo>
                    <a:pt x="1367663" y="440842"/>
                  </a:lnTo>
                  <a:lnTo>
                    <a:pt x="1364792" y="454812"/>
                  </a:lnTo>
                  <a:lnTo>
                    <a:pt x="1367663" y="468782"/>
                  </a:lnTo>
                  <a:lnTo>
                    <a:pt x="1375460" y="480263"/>
                  </a:lnTo>
                  <a:lnTo>
                    <a:pt x="1386967" y="488035"/>
                  </a:lnTo>
                  <a:lnTo>
                    <a:pt x="1400962" y="490893"/>
                  </a:lnTo>
                  <a:lnTo>
                    <a:pt x="1414957" y="488035"/>
                  </a:lnTo>
                  <a:lnTo>
                    <a:pt x="1426464" y="480263"/>
                  </a:lnTo>
                  <a:lnTo>
                    <a:pt x="1434261" y="468782"/>
                  </a:lnTo>
                  <a:lnTo>
                    <a:pt x="1437132" y="454812"/>
                  </a:lnTo>
                  <a:close/>
                </a:path>
                <a:path w="6487794" h="8173084">
                  <a:moveTo>
                    <a:pt x="1437132" y="36080"/>
                  </a:moveTo>
                  <a:lnTo>
                    <a:pt x="1434261" y="22110"/>
                  </a:lnTo>
                  <a:lnTo>
                    <a:pt x="1426464" y="10629"/>
                  </a:lnTo>
                  <a:lnTo>
                    <a:pt x="1414957" y="2857"/>
                  </a:lnTo>
                  <a:lnTo>
                    <a:pt x="1400962" y="0"/>
                  </a:lnTo>
                  <a:lnTo>
                    <a:pt x="1386967" y="2857"/>
                  </a:lnTo>
                  <a:lnTo>
                    <a:pt x="1375460" y="10629"/>
                  </a:lnTo>
                  <a:lnTo>
                    <a:pt x="1367663" y="22110"/>
                  </a:lnTo>
                  <a:lnTo>
                    <a:pt x="1364792" y="36080"/>
                  </a:lnTo>
                  <a:lnTo>
                    <a:pt x="1367663" y="50050"/>
                  </a:lnTo>
                  <a:lnTo>
                    <a:pt x="1375460" y="61531"/>
                  </a:lnTo>
                  <a:lnTo>
                    <a:pt x="1386967" y="69303"/>
                  </a:lnTo>
                  <a:lnTo>
                    <a:pt x="1400962" y="72174"/>
                  </a:lnTo>
                  <a:lnTo>
                    <a:pt x="1414957" y="69303"/>
                  </a:lnTo>
                  <a:lnTo>
                    <a:pt x="1426464" y="61531"/>
                  </a:lnTo>
                  <a:lnTo>
                    <a:pt x="1434261" y="50050"/>
                  </a:lnTo>
                  <a:lnTo>
                    <a:pt x="1437132" y="36080"/>
                  </a:lnTo>
                  <a:close/>
                </a:path>
                <a:path w="6487794" h="8173084">
                  <a:moveTo>
                    <a:pt x="1891601" y="36766"/>
                  </a:moveTo>
                  <a:lnTo>
                    <a:pt x="1888731" y="22796"/>
                  </a:lnTo>
                  <a:lnTo>
                    <a:pt x="1880946" y="11315"/>
                  </a:lnTo>
                  <a:lnTo>
                    <a:pt x="1869440" y="3543"/>
                  </a:lnTo>
                  <a:lnTo>
                    <a:pt x="1855431" y="673"/>
                  </a:lnTo>
                  <a:lnTo>
                    <a:pt x="1841436" y="3543"/>
                  </a:lnTo>
                  <a:lnTo>
                    <a:pt x="1829930" y="11315"/>
                  </a:lnTo>
                  <a:lnTo>
                    <a:pt x="1822145" y="22796"/>
                  </a:lnTo>
                  <a:lnTo>
                    <a:pt x="1819275" y="36766"/>
                  </a:lnTo>
                  <a:lnTo>
                    <a:pt x="1822145" y="50736"/>
                  </a:lnTo>
                  <a:lnTo>
                    <a:pt x="1829930" y="62217"/>
                  </a:lnTo>
                  <a:lnTo>
                    <a:pt x="1841436" y="69989"/>
                  </a:lnTo>
                  <a:lnTo>
                    <a:pt x="1855431" y="72847"/>
                  </a:lnTo>
                  <a:lnTo>
                    <a:pt x="1869440" y="69989"/>
                  </a:lnTo>
                  <a:lnTo>
                    <a:pt x="1880946" y="62217"/>
                  </a:lnTo>
                  <a:lnTo>
                    <a:pt x="1888731" y="50736"/>
                  </a:lnTo>
                  <a:lnTo>
                    <a:pt x="1891601" y="36766"/>
                  </a:lnTo>
                  <a:close/>
                </a:path>
                <a:path w="6487794" h="8173084">
                  <a:moveTo>
                    <a:pt x="1892287" y="1747774"/>
                  </a:moveTo>
                  <a:lnTo>
                    <a:pt x="1889417" y="1733804"/>
                  </a:lnTo>
                  <a:lnTo>
                    <a:pt x="1881619" y="1722323"/>
                  </a:lnTo>
                  <a:lnTo>
                    <a:pt x="1870125" y="1714550"/>
                  </a:lnTo>
                  <a:lnTo>
                    <a:pt x="1856117" y="1711680"/>
                  </a:lnTo>
                  <a:lnTo>
                    <a:pt x="1842122" y="1714550"/>
                  </a:lnTo>
                  <a:lnTo>
                    <a:pt x="1830616" y="1722323"/>
                  </a:lnTo>
                  <a:lnTo>
                    <a:pt x="1822818" y="1733804"/>
                  </a:lnTo>
                  <a:lnTo>
                    <a:pt x="1819948" y="1747774"/>
                  </a:lnTo>
                  <a:lnTo>
                    <a:pt x="1822818" y="1761744"/>
                  </a:lnTo>
                  <a:lnTo>
                    <a:pt x="1830616" y="1773212"/>
                  </a:lnTo>
                  <a:lnTo>
                    <a:pt x="1842122" y="1780997"/>
                  </a:lnTo>
                  <a:lnTo>
                    <a:pt x="1856117" y="1783854"/>
                  </a:lnTo>
                  <a:lnTo>
                    <a:pt x="1870125" y="1780997"/>
                  </a:lnTo>
                  <a:lnTo>
                    <a:pt x="1881619" y="1773212"/>
                  </a:lnTo>
                  <a:lnTo>
                    <a:pt x="1889417" y="1761744"/>
                  </a:lnTo>
                  <a:lnTo>
                    <a:pt x="1892287" y="1747774"/>
                  </a:lnTo>
                  <a:close/>
                </a:path>
                <a:path w="6487794" h="8173084">
                  <a:moveTo>
                    <a:pt x="1892287" y="1304531"/>
                  </a:moveTo>
                  <a:lnTo>
                    <a:pt x="1889417" y="1290561"/>
                  </a:lnTo>
                  <a:lnTo>
                    <a:pt x="1881619" y="1279080"/>
                  </a:lnTo>
                  <a:lnTo>
                    <a:pt x="1870125" y="1271308"/>
                  </a:lnTo>
                  <a:lnTo>
                    <a:pt x="1856117" y="1268437"/>
                  </a:lnTo>
                  <a:lnTo>
                    <a:pt x="1842122" y="1271308"/>
                  </a:lnTo>
                  <a:lnTo>
                    <a:pt x="1830616" y="1279080"/>
                  </a:lnTo>
                  <a:lnTo>
                    <a:pt x="1822818" y="1290561"/>
                  </a:lnTo>
                  <a:lnTo>
                    <a:pt x="1819948" y="1304531"/>
                  </a:lnTo>
                  <a:lnTo>
                    <a:pt x="1822818" y="1318501"/>
                  </a:lnTo>
                  <a:lnTo>
                    <a:pt x="1830616" y="1329982"/>
                  </a:lnTo>
                  <a:lnTo>
                    <a:pt x="1842122" y="1337754"/>
                  </a:lnTo>
                  <a:lnTo>
                    <a:pt x="1856117" y="1340612"/>
                  </a:lnTo>
                  <a:lnTo>
                    <a:pt x="1870125" y="1337754"/>
                  </a:lnTo>
                  <a:lnTo>
                    <a:pt x="1881619" y="1329982"/>
                  </a:lnTo>
                  <a:lnTo>
                    <a:pt x="1889417" y="1318501"/>
                  </a:lnTo>
                  <a:lnTo>
                    <a:pt x="1892287" y="1304531"/>
                  </a:lnTo>
                  <a:close/>
                </a:path>
                <a:path w="6487794" h="8173084">
                  <a:moveTo>
                    <a:pt x="1892287" y="885799"/>
                  </a:moveTo>
                  <a:lnTo>
                    <a:pt x="1889417" y="871829"/>
                  </a:lnTo>
                  <a:lnTo>
                    <a:pt x="1881619" y="860348"/>
                  </a:lnTo>
                  <a:lnTo>
                    <a:pt x="1870125" y="852576"/>
                  </a:lnTo>
                  <a:lnTo>
                    <a:pt x="1856117" y="849718"/>
                  </a:lnTo>
                  <a:lnTo>
                    <a:pt x="1842122" y="852576"/>
                  </a:lnTo>
                  <a:lnTo>
                    <a:pt x="1830616" y="860348"/>
                  </a:lnTo>
                  <a:lnTo>
                    <a:pt x="1822818" y="871829"/>
                  </a:lnTo>
                  <a:lnTo>
                    <a:pt x="1819948" y="885799"/>
                  </a:lnTo>
                  <a:lnTo>
                    <a:pt x="1822818" y="899769"/>
                  </a:lnTo>
                  <a:lnTo>
                    <a:pt x="1830616" y="911250"/>
                  </a:lnTo>
                  <a:lnTo>
                    <a:pt x="1842122" y="919022"/>
                  </a:lnTo>
                  <a:lnTo>
                    <a:pt x="1856117" y="921880"/>
                  </a:lnTo>
                  <a:lnTo>
                    <a:pt x="1870125" y="919022"/>
                  </a:lnTo>
                  <a:lnTo>
                    <a:pt x="1881619" y="911250"/>
                  </a:lnTo>
                  <a:lnTo>
                    <a:pt x="1889417" y="899769"/>
                  </a:lnTo>
                  <a:lnTo>
                    <a:pt x="1892287" y="885799"/>
                  </a:lnTo>
                  <a:close/>
                </a:path>
                <a:path w="6487794" h="8173084">
                  <a:moveTo>
                    <a:pt x="1892287" y="454812"/>
                  </a:moveTo>
                  <a:lnTo>
                    <a:pt x="1889417" y="440842"/>
                  </a:lnTo>
                  <a:lnTo>
                    <a:pt x="1881619" y="429361"/>
                  </a:lnTo>
                  <a:lnTo>
                    <a:pt x="1870125" y="421589"/>
                  </a:lnTo>
                  <a:lnTo>
                    <a:pt x="1856117" y="418731"/>
                  </a:lnTo>
                  <a:lnTo>
                    <a:pt x="1842122" y="421589"/>
                  </a:lnTo>
                  <a:lnTo>
                    <a:pt x="1830616" y="429361"/>
                  </a:lnTo>
                  <a:lnTo>
                    <a:pt x="1822818" y="440842"/>
                  </a:lnTo>
                  <a:lnTo>
                    <a:pt x="1819948" y="454812"/>
                  </a:lnTo>
                  <a:lnTo>
                    <a:pt x="1822818" y="468782"/>
                  </a:lnTo>
                  <a:lnTo>
                    <a:pt x="1830616" y="480263"/>
                  </a:lnTo>
                  <a:lnTo>
                    <a:pt x="1842122" y="488035"/>
                  </a:lnTo>
                  <a:lnTo>
                    <a:pt x="1856117" y="490893"/>
                  </a:lnTo>
                  <a:lnTo>
                    <a:pt x="1870125" y="488035"/>
                  </a:lnTo>
                  <a:lnTo>
                    <a:pt x="1881619" y="480263"/>
                  </a:lnTo>
                  <a:lnTo>
                    <a:pt x="1889417" y="468782"/>
                  </a:lnTo>
                  <a:lnTo>
                    <a:pt x="1892287" y="454812"/>
                  </a:lnTo>
                  <a:close/>
                </a:path>
                <a:path w="6487794" h="8173084">
                  <a:moveTo>
                    <a:pt x="4667377" y="7275017"/>
                  </a:moveTo>
                  <a:lnTo>
                    <a:pt x="4664888" y="7261047"/>
                  </a:lnTo>
                  <a:lnTo>
                    <a:pt x="4657217" y="7249566"/>
                  </a:lnTo>
                  <a:lnTo>
                    <a:pt x="4645584" y="7241794"/>
                  </a:lnTo>
                  <a:lnTo>
                    <a:pt x="4631207" y="7238936"/>
                  </a:lnTo>
                  <a:lnTo>
                    <a:pt x="4617212" y="7241794"/>
                  </a:lnTo>
                  <a:lnTo>
                    <a:pt x="4605706" y="7249566"/>
                  </a:lnTo>
                  <a:lnTo>
                    <a:pt x="4597908" y="7261047"/>
                  </a:lnTo>
                  <a:lnTo>
                    <a:pt x="4595038" y="7275017"/>
                  </a:lnTo>
                  <a:lnTo>
                    <a:pt x="4597908" y="7288987"/>
                  </a:lnTo>
                  <a:lnTo>
                    <a:pt x="4605706" y="7300468"/>
                  </a:lnTo>
                  <a:lnTo>
                    <a:pt x="4617212" y="7308240"/>
                  </a:lnTo>
                  <a:lnTo>
                    <a:pt x="4631207" y="7311098"/>
                  </a:lnTo>
                  <a:lnTo>
                    <a:pt x="4645203" y="7308240"/>
                  </a:lnTo>
                  <a:lnTo>
                    <a:pt x="4656709" y="7300468"/>
                  </a:lnTo>
                  <a:lnTo>
                    <a:pt x="4664507" y="7288987"/>
                  </a:lnTo>
                  <a:lnTo>
                    <a:pt x="4667377" y="7275017"/>
                  </a:lnTo>
                  <a:close/>
                </a:path>
                <a:path w="6487794" h="8173084">
                  <a:moveTo>
                    <a:pt x="4667377" y="6844030"/>
                  </a:moveTo>
                  <a:lnTo>
                    <a:pt x="4664888" y="6830060"/>
                  </a:lnTo>
                  <a:lnTo>
                    <a:pt x="4657217" y="6818579"/>
                  </a:lnTo>
                  <a:lnTo>
                    <a:pt x="4645596" y="6810807"/>
                  </a:lnTo>
                  <a:lnTo>
                    <a:pt x="4631207" y="6807949"/>
                  </a:lnTo>
                  <a:lnTo>
                    <a:pt x="4617212" y="6810807"/>
                  </a:lnTo>
                  <a:lnTo>
                    <a:pt x="4605706" y="6818579"/>
                  </a:lnTo>
                  <a:lnTo>
                    <a:pt x="4597908" y="6830060"/>
                  </a:lnTo>
                  <a:lnTo>
                    <a:pt x="4595038" y="6844030"/>
                  </a:lnTo>
                  <a:lnTo>
                    <a:pt x="4597908" y="6858000"/>
                  </a:lnTo>
                  <a:lnTo>
                    <a:pt x="4605706" y="6869481"/>
                  </a:lnTo>
                  <a:lnTo>
                    <a:pt x="4617212" y="6877253"/>
                  </a:lnTo>
                  <a:lnTo>
                    <a:pt x="4631207" y="6880111"/>
                  </a:lnTo>
                  <a:lnTo>
                    <a:pt x="4645203" y="6877253"/>
                  </a:lnTo>
                  <a:lnTo>
                    <a:pt x="4656709" y="6869481"/>
                  </a:lnTo>
                  <a:lnTo>
                    <a:pt x="4664507" y="6858000"/>
                  </a:lnTo>
                  <a:lnTo>
                    <a:pt x="4667377" y="6844030"/>
                  </a:lnTo>
                  <a:close/>
                </a:path>
                <a:path w="6487794" h="8173084">
                  <a:moveTo>
                    <a:pt x="4667377" y="6425984"/>
                  </a:moveTo>
                  <a:lnTo>
                    <a:pt x="4664595" y="6412014"/>
                  </a:lnTo>
                  <a:lnTo>
                    <a:pt x="4656963" y="6400533"/>
                  </a:lnTo>
                  <a:lnTo>
                    <a:pt x="4645495" y="6392761"/>
                  </a:lnTo>
                  <a:lnTo>
                    <a:pt x="4631207" y="6389891"/>
                  </a:lnTo>
                  <a:lnTo>
                    <a:pt x="4617212" y="6392761"/>
                  </a:lnTo>
                  <a:lnTo>
                    <a:pt x="4605706" y="6400533"/>
                  </a:lnTo>
                  <a:lnTo>
                    <a:pt x="4597908" y="6412014"/>
                  </a:lnTo>
                  <a:lnTo>
                    <a:pt x="4595038" y="6425984"/>
                  </a:lnTo>
                  <a:lnTo>
                    <a:pt x="4597908" y="6439954"/>
                  </a:lnTo>
                  <a:lnTo>
                    <a:pt x="4605706" y="6451435"/>
                  </a:lnTo>
                  <a:lnTo>
                    <a:pt x="4617212" y="6459207"/>
                  </a:lnTo>
                  <a:lnTo>
                    <a:pt x="4631207" y="6462065"/>
                  </a:lnTo>
                  <a:lnTo>
                    <a:pt x="4645203" y="6459207"/>
                  </a:lnTo>
                  <a:lnTo>
                    <a:pt x="4656709" y="6451435"/>
                  </a:lnTo>
                  <a:lnTo>
                    <a:pt x="4664507" y="6439954"/>
                  </a:lnTo>
                  <a:lnTo>
                    <a:pt x="4667377" y="6425984"/>
                  </a:lnTo>
                  <a:close/>
                </a:path>
                <a:path w="6487794" h="8173084">
                  <a:moveTo>
                    <a:pt x="4668050" y="8136991"/>
                  </a:moveTo>
                  <a:lnTo>
                    <a:pt x="4665192" y="8123021"/>
                  </a:lnTo>
                  <a:lnTo>
                    <a:pt x="4657395" y="8111541"/>
                  </a:lnTo>
                  <a:lnTo>
                    <a:pt x="4645888" y="8103768"/>
                  </a:lnTo>
                  <a:lnTo>
                    <a:pt x="4631893" y="8100898"/>
                  </a:lnTo>
                  <a:lnTo>
                    <a:pt x="4617885" y="8103768"/>
                  </a:lnTo>
                  <a:lnTo>
                    <a:pt x="4606379" y="8111541"/>
                  </a:lnTo>
                  <a:lnTo>
                    <a:pt x="4598594" y="8123021"/>
                  </a:lnTo>
                  <a:lnTo>
                    <a:pt x="4595723" y="8136991"/>
                  </a:lnTo>
                  <a:lnTo>
                    <a:pt x="4598594" y="8150961"/>
                  </a:lnTo>
                  <a:lnTo>
                    <a:pt x="4606379" y="8162430"/>
                  </a:lnTo>
                  <a:lnTo>
                    <a:pt x="4617885" y="8170215"/>
                  </a:lnTo>
                  <a:lnTo>
                    <a:pt x="4631893" y="8173072"/>
                  </a:lnTo>
                  <a:lnTo>
                    <a:pt x="4645888" y="8170215"/>
                  </a:lnTo>
                  <a:lnTo>
                    <a:pt x="4657395" y="8162430"/>
                  </a:lnTo>
                  <a:lnTo>
                    <a:pt x="4665192" y="8150961"/>
                  </a:lnTo>
                  <a:lnTo>
                    <a:pt x="4668050" y="8136991"/>
                  </a:lnTo>
                  <a:close/>
                </a:path>
                <a:path w="6487794" h="8173084">
                  <a:moveTo>
                    <a:pt x="4668050" y="7693749"/>
                  </a:moveTo>
                  <a:lnTo>
                    <a:pt x="4665192" y="7679779"/>
                  </a:lnTo>
                  <a:lnTo>
                    <a:pt x="4657395" y="7668298"/>
                  </a:lnTo>
                  <a:lnTo>
                    <a:pt x="4645888" y="7660526"/>
                  </a:lnTo>
                  <a:lnTo>
                    <a:pt x="4631893" y="7657655"/>
                  </a:lnTo>
                  <a:lnTo>
                    <a:pt x="4617885" y="7660526"/>
                  </a:lnTo>
                  <a:lnTo>
                    <a:pt x="4606379" y="7668298"/>
                  </a:lnTo>
                  <a:lnTo>
                    <a:pt x="4598594" y="7679779"/>
                  </a:lnTo>
                  <a:lnTo>
                    <a:pt x="4595723" y="7693749"/>
                  </a:lnTo>
                  <a:lnTo>
                    <a:pt x="4598594" y="7707719"/>
                  </a:lnTo>
                  <a:lnTo>
                    <a:pt x="4606379" y="7719200"/>
                  </a:lnTo>
                  <a:lnTo>
                    <a:pt x="4617885" y="7726972"/>
                  </a:lnTo>
                  <a:lnTo>
                    <a:pt x="4631893" y="7729829"/>
                  </a:lnTo>
                  <a:lnTo>
                    <a:pt x="4645888" y="7726972"/>
                  </a:lnTo>
                  <a:lnTo>
                    <a:pt x="4657395" y="7719200"/>
                  </a:lnTo>
                  <a:lnTo>
                    <a:pt x="4665192" y="7707719"/>
                  </a:lnTo>
                  <a:lnTo>
                    <a:pt x="4668050" y="7693749"/>
                  </a:lnTo>
                  <a:close/>
                </a:path>
                <a:path w="6487794" h="8173084">
                  <a:moveTo>
                    <a:pt x="5122532" y="8136991"/>
                  </a:moveTo>
                  <a:lnTo>
                    <a:pt x="5120043" y="8123021"/>
                  </a:lnTo>
                  <a:lnTo>
                    <a:pt x="5112385" y="8111541"/>
                  </a:lnTo>
                  <a:lnTo>
                    <a:pt x="5100752" y="8103768"/>
                  </a:lnTo>
                  <a:lnTo>
                    <a:pt x="5086362" y="8100898"/>
                  </a:lnTo>
                  <a:lnTo>
                    <a:pt x="5072367" y="8103768"/>
                  </a:lnTo>
                  <a:lnTo>
                    <a:pt x="5060861" y="8111541"/>
                  </a:lnTo>
                  <a:lnTo>
                    <a:pt x="5053063" y="8123021"/>
                  </a:lnTo>
                  <a:lnTo>
                    <a:pt x="5050193" y="8136991"/>
                  </a:lnTo>
                  <a:lnTo>
                    <a:pt x="5053063" y="8150961"/>
                  </a:lnTo>
                  <a:lnTo>
                    <a:pt x="5060861" y="8162430"/>
                  </a:lnTo>
                  <a:lnTo>
                    <a:pt x="5072367" y="8170215"/>
                  </a:lnTo>
                  <a:lnTo>
                    <a:pt x="5086362" y="8173072"/>
                  </a:lnTo>
                  <a:lnTo>
                    <a:pt x="5100371" y="8170215"/>
                  </a:lnTo>
                  <a:lnTo>
                    <a:pt x="5111864" y="8162430"/>
                  </a:lnTo>
                  <a:lnTo>
                    <a:pt x="5119662" y="8150961"/>
                  </a:lnTo>
                  <a:lnTo>
                    <a:pt x="5122532" y="8136991"/>
                  </a:lnTo>
                  <a:close/>
                </a:path>
                <a:path w="6487794" h="8173084">
                  <a:moveTo>
                    <a:pt x="5122532" y="7693749"/>
                  </a:moveTo>
                  <a:lnTo>
                    <a:pt x="5119763" y="7679779"/>
                  </a:lnTo>
                  <a:lnTo>
                    <a:pt x="5112131" y="7668298"/>
                  </a:lnTo>
                  <a:lnTo>
                    <a:pt x="5100650" y="7660526"/>
                  </a:lnTo>
                  <a:lnTo>
                    <a:pt x="5086362" y="7657655"/>
                  </a:lnTo>
                  <a:lnTo>
                    <a:pt x="5072367" y="7660526"/>
                  </a:lnTo>
                  <a:lnTo>
                    <a:pt x="5060861" y="7668298"/>
                  </a:lnTo>
                  <a:lnTo>
                    <a:pt x="5053063" y="7679779"/>
                  </a:lnTo>
                  <a:lnTo>
                    <a:pt x="5050193" y="7693749"/>
                  </a:lnTo>
                  <a:lnTo>
                    <a:pt x="5053063" y="7707719"/>
                  </a:lnTo>
                  <a:lnTo>
                    <a:pt x="5060861" y="7719200"/>
                  </a:lnTo>
                  <a:lnTo>
                    <a:pt x="5072367" y="7726972"/>
                  </a:lnTo>
                  <a:lnTo>
                    <a:pt x="5086362" y="7729829"/>
                  </a:lnTo>
                  <a:lnTo>
                    <a:pt x="5100371" y="7726972"/>
                  </a:lnTo>
                  <a:lnTo>
                    <a:pt x="5111864" y="7719200"/>
                  </a:lnTo>
                  <a:lnTo>
                    <a:pt x="5119662" y="7707719"/>
                  </a:lnTo>
                  <a:lnTo>
                    <a:pt x="5122532" y="7693749"/>
                  </a:lnTo>
                  <a:close/>
                </a:path>
                <a:path w="6487794" h="8173084">
                  <a:moveTo>
                    <a:pt x="5122532" y="7275017"/>
                  </a:moveTo>
                  <a:lnTo>
                    <a:pt x="5119662" y="7261047"/>
                  </a:lnTo>
                  <a:lnTo>
                    <a:pt x="5111864" y="7249566"/>
                  </a:lnTo>
                  <a:lnTo>
                    <a:pt x="5100371" y="7241794"/>
                  </a:lnTo>
                  <a:lnTo>
                    <a:pt x="5086362" y="7238936"/>
                  </a:lnTo>
                  <a:lnTo>
                    <a:pt x="5072367" y="7241794"/>
                  </a:lnTo>
                  <a:lnTo>
                    <a:pt x="5060861" y="7249566"/>
                  </a:lnTo>
                  <a:lnTo>
                    <a:pt x="5053063" y="7261047"/>
                  </a:lnTo>
                  <a:lnTo>
                    <a:pt x="5050193" y="7275017"/>
                  </a:lnTo>
                  <a:lnTo>
                    <a:pt x="5053063" y="7288987"/>
                  </a:lnTo>
                  <a:lnTo>
                    <a:pt x="5060861" y="7300468"/>
                  </a:lnTo>
                  <a:lnTo>
                    <a:pt x="5072367" y="7308240"/>
                  </a:lnTo>
                  <a:lnTo>
                    <a:pt x="5086362" y="7311098"/>
                  </a:lnTo>
                  <a:lnTo>
                    <a:pt x="5100371" y="7308240"/>
                  </a:lnTo>
                  <a:lnTo>
                    <a:pt x="5111864" y="7300468"/>
                  </a:lnTo>
                  <a:lnTo>
                    <a:pt x="5119662" y="7288987"/>
                  </a:lnTo>
                  <a:lnTo>
                    <a:pt x="5122532" y="7275017"/>
                  </a:lnTo>
                  <a:close/>
                </a:path>
                <a:path w="6487794" h="8173084">
                  <a:moveTo>
                    <a:pt x="5122532" y="6844030"/>
                  </a:moveTo>
                  <a:lnTo>
                    <a:pt x="5119662" y="6830060"/>
                  </a:lnTo>
                  <a:lnTo>
                    <a:pt x="5111877" y="6818579"/>
                  </a:lnTo>
                  <a:lnTo>
                    <a:pt x="5100371" y="6810807"/>
                  </a:lnTo>
                  <a:lnTo>
                    <a:pt x="5086362" y="6807949"/>
                  </a:lnTo>
                  <a:lnTo>
                    <a:pt x="5072367" y="6810807"/>
                  </a:lnTo>
                  <a:lnTo>
                    <a:pt x="5060861" y="6818579"/>
                  </a:lnTo>
                  <a:lnTo>
                    <a:pt x="5053063" y="6830060"/>
                  </a:lnTo>
                  <a:lnTo>
                    <a:pt x="5050193" y="6844030"/>
                  </a:lnTo>
                  <a:lnTo>
                    <a:pt x="5053063" y="6858000"/>
                  </a:lnTo>
                  <a:lnTo>
                    <a:pt x="5060861" y="6869481"/>
                  </a:lnTo>
                  <a:lnTo>
                    <a:pt x="5072367" y="6877253"/>
                  </a:lnTo>
                  <a:lnTo>
                    <a:pt x="5086362" y="6880111"/>
                  </a:lnTo>
                  <a:lnTo>
                    <a:pt x="5100371" y="6877253"/>
                  </a:lnTo>
                  <a:lnTo>
                    <a:pt x="5111877" y="6869481"/>
                  </a:lnTo>
                  <a:lnTo>
                    <a:pt x="5119662" y="6858000"/>
                  </a:lnTo>
                  <a:lnTo>
                    <a:pt x="5122532" y="6844030"/>
                  </a:lnTo>
                  <a:close/>
                </a:path>
                <a:path w="6487794" h="8173084">
                  <a:moveTo>
                    <a:pt x="5122532" y="6425298"/>
                  </a:moveTo>
                  <a:lnTo>
                    <a:pt x="5119662" y="6411328"/>
                  </a:lnTo>
                  <a:lnTo>
                    <a:pt x="5111877" y="6399847"/>
                  </a:lnTo>
                  <a:lnTo>
                    <a:pt x="5100371" y="6392075"/>
                  </a:lnTo>
                  <a:lnTo>
                    <a:pt x="5086362" y="6389217"/>
                  </a:lnTo>
                  <a:lnTo>
                    <a:pt x="5072367" y="6392075"/>
                  </a:lnTo>
                  <a:lnTo>
                    <a:pt x="5060861" y="6399847"/>
                  </a:lnTo>
                  <a:lnTo>
                    <a:pt x="5053063" y="6411328"/>
                  </a:lnTo>
                  <a:lnTo>
                    <a:pt x="5050193" y="6425298"/>
                  </a:lnTo>
                  <a:lnTo>
                    <a:pt x="5053063" y="6439268"/>
                  </a:lnTo>
                  <a:lnTo>
                    <a:pt x="5060861" y="6450749"/>
                  </a:lnTo>
                  <a:lnTo>
                    <a:pt x="5072367" y="6458521"/>
                  </a:lnTo>
                  <a:lnTo>
                    <a:pt x="5086362" y="6461392"/>
                  </a:lnTo>
                  <a:lnTo>
                    <a:pt x="5100371" y="6458521"/>
                  </a:lnTo>
                  <a:lnTo>
                    <a:pt x="5111877" y="6450749"/>
                  </a:lnTo>
                  <a:lnTo>
                    <a:pt x="5119662" y="6439268"/>
                  </a:lnTo>
                  <a:lnTo>
                    <a:pt x="5122532" y="6425298"/>
                  </a:lnTo>
                  <a:close/>
                </a:path>
                <a:path w="6487794" h="8173084">
                  <a:moveTo>
                    <a:pt x="5577014" y="6844030"/>
                  </a:moveTo>
                  <a:lnTo>
                    <a:pt x="5574525" y="6830060"/>
                  </a:lnTo>
                  <a:lnTo>
                    <a:pt x="5566854" y="6818579"/>
                  </a:lnTo>
                  <a:lnTo>
                    <a:pt x="5555221" y="6810807"/>
                  </a:lnTo>
                  <a:lnTo>
                    <a:pt x="5540845" y="6807949"/>
                  </a:lnTo>
                  <a:lnTo>
                    <a:pt x="5526849" y="6810807"/>
                  </a:lnTo>
                  <a:lnTo>
                    <a:pt x="5515343" y="6818579"/>
                  </a:lnTo>
                  <a:lnTo>
                    <a:pt x="5507545" y="6830060"/>
                  </a:lnTo>
                  <a:lnTo>
                    <a:pt x="5504675" y="6844030"/>
                  </a:lnTo>
                  <a:lnTo>
                    <a:pt x="5507545" y="6858000"/>
                  </a:lnTo>
                  <a:lnTo>
                    <a:pt x="5515343" y="6869481"/>
                  </a:lnTo>
                  <a:lnTo>
                    <a:pt x="5526849" y="6877253"/>
                  </a:lnTo>
                  <a:lnTo>
                    <a:pt x="5540845" y="6880111"/>
                  </a:lnTo>
                  <a:lnTo>
                    <a:pt x="5554840" y="6877253"/>
                  </a:lnTo>
                  <a:lnTo>
                    <a:pt x="5566346" y="6869481"/>
                  </a:lnTo>
                  <a:lnTo>
                    <a:pt x="5574144" y="6858000"/>
                  </a:lnTo>
                  <a:lnTo>
                    <a:pt x="5577014" y="6844030"/>
                  </a:lnTo>
                  <a:close/>
                </a:path>
                <a:path w="6487794" h="8173084">
                  <a:moveTo>
                    <a:pt x="5577014" y="6425298"/>
                  </a:moveTo>
                  <a:lnTo>
                    <a:pt x="5574233" y="6411328"/>
                  </a:lnTo>
                  <a:lnTo>
                    <a:pt x="5566600" y="6399847"/>
                  </a:lnTo>
                  <a:lnTo>
                    <a:pt x="5555132" y="6392075"/>
                  </a:lnTo>
                  <a:lnTo>
                    <a:pt x="5540845" y="6389217"/>
                  </a:lnTo>
                  <a:lnTo>
                    <a:pt x="5526849" y="6392075"/>
                  </a:lnTo>
                  <a:lnTo>
                    <a:pt x="5515343" y="6399847"/>
                  </a:lnTo>
                  <a:lnTo>
                    <a:pt x="5507545" y="6411328"/>
                  </a:lnTo>
                  <a:lnTo>
                    <a:pt x="5504675" y="6425298"/>
                  </a:lnTo>
                  <a:lnTo>
                    <a:pt x="5507545" y="6439268"/>
                  </a:lnTo>
                  <a:lnTo>
                    <a:pt x="5515343" y="6450749"/>
                  </a:lnTo>
                  <a:lnTo>
                    <a:pt x="5526849" y="6458521"/>
                  </a:lnTo>
                  <a:lnTo>
                    <a:pt x="5540845" y="6461392"/>
                  </a:lnTo>
                  <a:lnTo>
                    <a:pt x="5554840" y="6458521"/>
                  </a:lnTo>
                  <a:lnTo>
                    <a:pt x="5566346" y="6450749"/>
                  </a:lnTo>
                  <a:lnTo>
                    <a:pt x="5574144" y="6439268"/>
                  </a:lnTo>
                  <a:lnTo>
                    <a:pt x="5577014" y="6425298"/>
                  </a:lnTo>
                  <a:close/>
                </a:path>
                <a:path w="6487794" h="8173084">
                  <a:moveTo>
                    <a:pt x="5577687" y="8136991"/>
                  </a:moveTo>
                  <a:lnTo>
                    <a:pt x="5574830" y="8123021"/>
                  </a:lnTo>
                  <a:lnTo>
                    <a:pt x="5567032" y="8111541"/>
                  </a:lnTo>
                  <a:lnTo>
                    <a:pt x="5555526" y="8103768"/>
                  </a:lnTo>
                  <a:lnTo>
                    <a:pt x="5541530" y="8100898"/>
                  </a:lnTo>
                  <a:lnTo>
                    <a:pt x="5527522" y="8103768"/>
                  </a:lnTo>
                  <a:lnTo>
                    <a:pt x="5516016" y="8111541"/>
                  </a:lnTo>
                  <a:lnTo>
                    <a:pt x="5508231" y="8123021"/>
                  </a:lnTo>
                  <a:lnTo>
                    <a:pt x="5505361" y="8136991"/>
                  </a:lnTo>
                  <a:lnTo>
                    <a:pt x="5508231" y="8150961"/>
                  </a:lnTo>
                  <a:lnTo>
                    <a:pt x="5516016" y="8162430"/>
                  </a:lnTo>
                  <a:lnTo>
                    <a:pt x="5527522" y="8170215"/>
                  </a:lnTo>
                  <a:lnTo>
                    <a:pt x="5541530" y="8173072"/>
                  </a:lnTo>
                  <a:lnTo>
                    <a:pt x="5555526" y="8170215"/>
                  </a:lnTo>
                  <a:lnTo>
                    <a:pt x="5567032" y="8162430"/>
                  </a:lnTo>
                  <a:lnTo>
                    <a:pt x="5574830" y="8150961"/>
                  </a:lnTo>
                  <a:lnTo>
                    <a:pt x="5577687" y="8136991"/>
                  </a:lnTo>
                  <a:close/>
                </a:path>
                <a:path w="6487794" h="8173084">
                  <a:moveTo>
                    <a:pt x="5577687" y="7693749"/>
                  </a:moveTo>
                  <a:lnTo>
                    <a:pt x="5574830" y="7679779"/>
                  </a:lnTo>
                  <a:lnTo>
                    <a:pt x="5567032" y="7668298"/>
                  </a:lnTo>
                  <a:lnTo>
                    <a:pt x="5555526" y="7660526"/>
                  </a:lnTo>
                  <a:lnTo>
                    <a:pt x="5541530" y="7657655"/>
                  </a:lnTo>
                  <a:lnTo>
                    <a:pt x="5527522" y="7660526"/>
                  </a:lnTo>
                  <a:lnTo>
                    <a:pt x="5516016" y="7668298"/>
                  </a:lnTo>
                  <a:lnTo>
                    <a:pt x="5508231" y="7679779"/>
                  </a:lnTo>
                  <a:lnTo>
                    <a:pt x="5505361" y="7693749"/>
                  </a:lnTo>
                  <a:lnTo>
                    <a:pt x="5508231" y="7707719"/>
                  </a:lnTo>
                  <a:lnTo>
                    <a:pt x="5516016" y="7719200"/>
                  </a:lnTo>
                  <a:lnTo>
                    <a:pt x="5527522" y="7726972"/>
                  </a:lnTo>
                  <a:lnTo>
                    <a:pt x="5541530" y="7729829"/>
                  </a:lnTo>
                  <a:lnTo>
                    <a:pt x="5555526" y="7726972"/>
                  </a:lnTo>
                  <a:lnTo>
                    <a:pt x="5567032" y="7719200"/>
                  </a:lnTo>
                  <a:lnTo>
                    <a:pt x="5574830" y="7707719"/>
                  </a:lnTo>
                  <a:lnTo>
                    <a:pt x="5577687" y="7693749"/>
                  </a:lnTo>
                  <a:close/>
                </a:path>
                <a:path w="6487794" h="8173084">
                  <a:moveTo>
                    <a:pt x="5577687" y="7275017"/>
                  </a:moveTo>
                  <a:lnTo>
                    <a:pt x="5574830" y="7261047"/>
                  </a:lnTo>
                  <a:lnTo>
                    <a:pt x="5567032" y="7249566"/>
                  </a:lnTo>
                  <a:lnTo>
                    <a:pt x="5555526" y="7241794"/>
                  </a:lnTo>
                  <a:lnTo>
                    <a:pt x="5541530" y="7238936"/>
                  </a:lnTo>
                  <a:lnTo>
                    <a:pt x="5527522" y="7241794"/>
                  </a:lnTo>
                  <a:lnTo>
                    <a:pt x="5516016" y="7249566"/>
                  </a:lnTo>
                  <a:lnTo>
                    <a:pt x="5508231" y="7261047"/>
                  </a:lnTo>
                  <a:lnTo>
                    <a:pt x="5505361" y="7275017"/>
                  </a:lnTo>
                  <a:lnTo>
                    <a:pt x="5508231" y="7288987"/>
                  </a:lnTo>
                  <a:lnTo>
                    <a:pt x="5516016" y="7300468"/>
                  </a:lnTo>
                  <a:lnTo>
                    <a:pt x="5527522" y="7308240"/>
                  </a:lnTo>
                  <a:lnTo>
                    <a:pt x="5541530" y="7311098"/>
                  </a:lnTo>
                  <a:lnTo>
                    <a:pt x="5555526" y="7308240"/>
                  </a:lnTo>
                  <a:lnTo>
                    <a:pt x="5567032" y="7300468"/>
                  </a:lnTo>
                  <a:lnTo>
                    <a:pt x="5574830" y="7288987"/>
                  </a:lnTo>
                  <a:lnTo>
                    <a:pt x="5577687" y="7275017"/>
                  </a:lnTo>
                  <a:close/>
                </a:path>
                <a:path w="6487794" h="8173084">
                  <a:moveTo>
                    <a:pt x="6032170" y="8136991"/>
                  </a:moveTo>
                  <a:lnTo>
                    <a:pt x="6029680" y="8123021"/>
                  </a:lnTo>
                  <a:lnTo>
                    <a:pt x="6022022" y="8111541"/>
                  </a:lnTo>
                  <a:lnTo>
                    <a:pt x="6010389" y="8103768"/>
                  </a:lnTo>
                  <a:lnTo>
                    <a:pt x="5996000" y="8100898"/>
                  </a:lnTo>
                  <a:lnTo>
                    <a:pt x="5982005" y="8103768"/>
                  </a:lnTo>
                  <a:lnTo>
                    <a:pt x="5970498" y="8111541"/>
                  </a:lnTo>
                  <a:lnTo>
                    <a:pt x="5962701" y="8123021"/>
                  </a:lnTo>
                  <a:lnTo>
                    <a:pt x="5959830" y="8136991"/>
                  </a:lnTo>
                  <a:lnTo>
                    <a:pt x="5962701" y="8150961"/>
                  </a:lnTo>
                  <a:lnTo>
                    <a:pt x="5970498" y="8162430"/>
                  </a:lnTo>
                  <a:lnTo>
                    <a:pt x="5982005" y="8170215"/>
                  </a:lnTo>
                  <a:lnTo>
                    <a:pt x="5996000" y="8173072"/>
                  </a:lnTo>
                  <a:lnTo>
                    <a:pt x="6010008" y="8170215"/>
                  </a:lnTo>
                  <a:lnTo>
                    <a:pt x="6021514" y="8162430"/>
                  </a:lnTo>
                  <a:lnTo>
                    <a:pt x="6029299" y="8150961"/>
                  </a:lnTo>
                  <a:lnTo>
                    <a:pt x="6032170" y="8136991"/>
                  </a:lnTo>
                  <a:close/>
                </a:path>
                <a:path w="6487794" h="8173084">
                  <a:moveTo>
                    <a:pt x="6032170" y="7693749"/>
                  </a:moveTo>
                  <a:lnTo>
                    <a:pt x="6029680" y="7679779"/>
                  </a:lnTo>
                  <a:lnTo>
                    <a:pt x="6022022" y="7668298"/>
                  </a:lnTo>
                  <a:lnTo>
                    <a:pt x="6010389" y="7660526"/>
                  </a:lnTo>
                  <a:lnTo>
                    <a:pt x="5996000" y="7657655"/>
                  </a:lnTo>
                  <a:lnTo>
                    <a:pt x="5982005" y="7660526"/>
                  </a:lnTo>
                  <a:lnTo>
                    <a:pt x="5970498" y="7668298"/>
                  </a:lnTo>
                  <a:lnTo>
                    <a:pt x="5962701" y="7679779"/>
                  </a:lnTo>
                  <a:lnTo>
                    <a:pt x="5959830" y="7693749"/>
                  </a:lnTo>
                  <a:lnTo>
                    <a:pt x="5962701" y="7707719"/>
                  </a:lnTo>
                  <a:lnTo>
                    <a:pt x="5970498" y="7719200"/>
                  </a:lnTo>
                  <a:lnTo>
                    <a:pt x="5982005" y="7726972"/>
                  </a:lnTo>
                  <a:lnTo>
                    <a:pt x="5996000" y="7729829"/>
                  </a:lnTo>
                  <a:lnTo>
                    <a:pt x="6010008" y="7726972"/>
                  </a:lnTo>
                  <a:lnTo>
                    <a:pt x="6021514" y="7719200"/>
                  </a:lnTo>
                  <a:lnTo>
                    <a:pt x="6029299" y="7707719"/>
                  </a:lnTo>
                  <a:lnTo>
                    <a:pt x="6032170" y="7693749"/>
                  </a:lnTo>
                  <a:close/>
                </a:path>
                <a:path w="6487794" h="8173084">
                  <a:moveTo>
                    <a:pt x="6032170" y="7275017"/>
                  </a:moveTo>
                  <a:lnTo>
                    <a:pt x="6029401" y="7261047"/>
                  </a:lnTo>
                  <a:lnTo>
                    <a:pt x="6021768" y="7249566"/>
                  </a:lnTo>
                  <a:lnTo>
                    <a:pt x="6010287" y="7241794"/>
                  </a:lnTo>
                  <a:lnTo>
                    <a:pt x="5996000" y="7238936"/>
                  </a:lnTo>
                  <a:lnTo>
                    <a:pt x="5982005" y="7241794"/>
                  </a:lnTo>
                  <a:lnTo>
                    <a:pt x="5970498" y="7249566"/>
                  </a:lnTo>
                  <a:lnTo>
                    <a:pt x="5962701" y="7261047"/>
                  </a:lnTo>
                  <a:lnTo>
                    <a:pt x="5959830" y="7275017"/>
                  </a:lnTo>
                  <a:lnTo>
                    <a:pt x="5962701" y="7288987"/>
                  </a:lnTo>
                  <a:lnTo>
                    <a:pt x="5970498" y="7300468"/>
                  </a:lnTo>
                  <a:lnTo>
                    <a:pt x="5982005" y="7308240"/>
                  </a:lnTo>
                  <a:lnTo>
                    <a:pt x="5996000" y="7311098"/>
                  </a:lnTo>
                  <a:lnTo>
                    <a:pt x="6010008" y="7308240"/>
                  </a:lnTo>
                  <a:lnTo>
                    <a:pt x="6021514" y="7300468"/>
                  </a:lnTo>
                  <a:lnTo>
                    <a:pt x="6029299" y="7288987"/>
                  </a:lnTo>
                  <a:lnTo>
                    <a:pt x="6032170" y="7275017"/>
                  </a:lnTo>
                  <a:close/>
                </a:path>
                <a:path w="6487794" h="8173084">
                  <a:moveTo>
                    <a:pt x="6032170" y="6844030"/>
                  </a:moveTo>
                  <a:lnTo>
                    <a:pt x="6029401" y="6830060"/>
                  </a:lnTo>
                  <a:lnTo>
                    <a:pt x="6021768" y="6818579"/>
                  </a:lnTo>
                  <a:lnTo>
                    <a:pt x="6010287" y="6810807"/>
                  </a:lnTo>
                  <a:lnTo>
                    <a:pt x="5996000" y="6807949"/>
                  </a:lnTo>
                  <a:lnTo>
                    <a:pt x="5982005" y="6810807"/>
                  </a:lnTo>
                  <a:lnTo>
                    <a:pt x="5970498" y="6818579"/>
                  </a:lnTo>
                  <a:lnTo>
                    <a:pt x="5962701" y="6830060"/>
                  </a:lnTo>
                  <a:lnTo>
                    <a:pt x="5959830" y="6844030"/>
                  </a:lnTo>
                  <a:lnTo>
                    <a:pt x="5962701" y="6858000"/>
                  </a:lnTo>
                  <a:lnTo>
                    <a:pt x="5970498" y="6869481"/>
                  </a:lnTo>
                  <a:lnTo>
                    <a:pt x="5982005" y="6877253"/>
                  </a:lnTo>
                  <a:lnTo>
                    <a:pt x="5996000" y="6880111"/>
                  </a:lnTo>
                  <a:lnTo>
                    <a:pt x="6010008" y="6877253"/>
                  </a:lnTo>
                  <a:lnTo>
                    <a:pt x="6021514" y="6869481"/>
                  </a:lnTo>
                  <a:lnTo>
                    <a:pt x="6029299" y="6858000"/>
                  </a:lnTo>
                  <a:lnTo>
                    <a:pt x="6032170" y="6844030"/>
                  </a:lnTo>
                  <a:close/>
                </a:path>
                <a:path w="6487794" h="8173084">
                  <a:moveTo>
                    <a:pt x="6032170" y="6425298"/>
                  </a:moveTo>
                  <a:lnTo>
                    <a:pt x="6029299" y="6411328"/>
                  </a:lnTo>
                  <a:lnTo>
                    <a:pt x="6021514" y="6399847"/>
                  </a:lnTo>
                  <a:lnTo>
                    <a:pt x="6010008" y="6392075"/>
                  </a:lnTo>
                  <a:lnTo>
                    <a:pt x="5996000" y="6389217"/>
                  </a:lnTo>
                  <a:lnTo>
                    <a:pt x="5982005" y="6392075"/>
                  </a:lnTo>
                  <a:lnTo>
                    <a:pt x="5970498" y="6399847"/>
                  </a:lnTo>
                  <a:lnTo>
                    <a:pt x="5962701" y="6411328"/>
                  </a:lnTo>
                  <a:lnTo>
                    <a:pt x="5959830" y="6425298"/>
                  </a:lnTo>
                  <a:lnTo>
                    <a:pt x="5962701" y="6439268"/>
                  </a:lnTo>
                  <a:lnTo>
                    <a:pt x="5970498" y="6450749"/>
                  </a:lnTo>
                  <a:lnTo>
                    <a:pt x="5982005" y="6458521"/>
                  </a:lnTo>
                  <a:lnTo>
                    <a:pt x="5996000" y="6461392"/>
                  </a:lnTo>
                  <a:lnTo>
                    <a:pt x="6010008" y="6458521"/>
                  </a:lnTo>
                  <a:lnTo>
                    <a:pt x="6021514" y="6450749"/>
                  </a:lnTo>
                  <a:lnTo>
                    <a:pt x="6029299" y="6439268"/>
                  </a:lnTo>
                  <a:lnTo>
                    <a:pt x="6032170" y="6425298"/>
                  </a:lnTo>
                  <a:close/>
                </a:path>
                <a:path w="6487794" h="8173084">
                  <a:moveTo>
                    <a:pt x="6486652" y="6425984"/>
                  </a:moveTo>
                  <a:lnTo>
                    <a:pt x="6483782" y="6412014"/>
                  </a:lnTo>
                  <a:lnTo>
                    <a:pt x="6475984" y="6400533"/>
                  </a:lnTo>
                  <a:lnTo>
                    <a:pt x="6464478" y="6392761"/>
                  </a:lnTo>
                  <a:lnTo>
                    <a:pt x="6450482" y="6389891"/>
                  </a:lnTo>
                  <a:lnTo>
                    <a:pt x="6436487" y="6392761"/>
                  </a:lnTo>
                  <a:lnTo>
                    <a:pt x="6424981" y="6400533"/>
                  </a:lnTo>
                  <a:lnTo>
                    <a:pt x="6417183" y="6412014"/>
                  </a:lnTo>
                  <a:lnTo>
                    <a:pt x="6414313" y="6425984"/>
                  </a:lnTo>
                  <a:lnTo>
                    <a:pt x="6417183" y="6439954"/>
                  </a:lnTo>
                  <a:lnTo>
                    <a:pt x="6424981" y="6451435"/>
                  </a:lnTo>
                  <a:lnTo>
                    <a:pt x="6436487" y="6459207"/>
                  </a:lnTo>
                  <a:lnTo>
                    <a:pt x="6450482" y="6462065"/>
                  </a:lnTo>
                  <a:lnTo>
                    <a:pt x="6464478" y="6459207"/>
                  </a:lnTo>
                  <a:lnTo>
                    <a:pt x="6475984" y="6451435"/>
                  </a:lnTo>
                  <a:lnTo>
                    <a:pt x="6483782" y="6439954"/>
                  </a:lnTo>
                  <a:lnTo>
                    <a:pt x="6486652" y="6425984"/>
                  </a:lnTo>
                  <a:close/>
                </a:path>
                <a:path w="6487794" h="8173084">
                  <a:moveTo>
                    <a:pt x="6487325" y="8136991"/>
                  </a:moveTo>
                  <a:lnTo>
                    <a:pt x="6484467" y="8123021"/>
                  </a:lnTo>
                  <a:lnTo>
                    <a:pt x="6476670" y="8111541"/>
                  </a:lnTo>
                  <a:lnTo>
                    <a:pt x="6465163" y="8103768"/>
                  </a:lnTo>
                  <a:lnTo>
                    <a:pt x="6451168" y="8100898"/>
                  </a:lnTo>
                  <a:lnTo>
                    <a:pt x="6437160" y="8103768"/>
                  </a:lnTo>
                  <a:lnTo>
                    <a:pt x="6425654" y="8111541"/>
                  </a:lnTo>
                  <a:lnTo>
                    <a:pt x="6417869" y="8123021"/>
                  </a:lnTo>
                  <a:lnTo>
                    <a:pt x="6414998" y="8136991"/>
                  </a:lnTo>
                  <a:lnTo>
                    <a:pt x="6417869" y="8150961"/>
                  </a:lnTo>
                  <a:lnTo>
                    <a:pt x="6425654" y="8162430"/>
                  </a:lnTo>
                  <a:lnTo>
                    <a:pt x="6437160" y="8170215"/>
                  </a:lnTo>
                  <a:lnTo>
                    <a:pt x="6451168" y="8173072"/>
                  </a:lnTo>
                  <a:lnTo>
                    <a:pt x="6465163" y="8170215"/>
                  </a:lnTo>
                  <a:lnTo>
                    <a:pt x="6476670" y="8162430"/>
                  </a:lnTo>
                  <a:lnTo>
                    <a:pt x="6484467" y="8150961"/>
                  </a:lnTo>
                  <a:lnTo>
                    <a:pt x="6487325" y="8136991"/>
                  </a:lnTo>
                  <a:close/>
                </a:path>
                <a:path w="6487794" h="8173084">
                  <a:moveTo>
                    <a:pt x="6487325" y="7693749"/>
                  </a:moveTo>
                  <a:lnTo>
                    <a:pt x="6484467" y="7679779"/>
                  </a:lnTo>
                  <a:lnTo>
                    <a:pt x="6476670" y="7668298"/>
                  </a:lnTo>
                  <a:lnTo>
                    <a:pt x="6465163" y="7660526"/>
                  </a:lnTo>
                  <a:lnTo>
                    <a:pt x="6451168" y="7657655"/>
                  </a:lnTo>
                  <a:lnTo>
                    <a:pt x="6437160" y="7660526"/>
                  </a:lnTo>
                  <a:lnTo>
                    <a:pt x="6425654" y="7668298"/>
                  </a:lnTo>
                  <a:lnTo>
                    <a:pt x="6417869" y="7679779"/>
                  </a:lnTo>
                  <a:lnTo>
                    <a:pt x="6414998" y="7693749"/>
                  </a:lnTo>
                  <a:lnTo>
                    <a:pt x="6417869" y="7707719"/>
                  </a:lnTo>
                  <a:lnTo>
                    <a:pt x="6425654" y="7719200"/>
                  </a:lnTo>
                  <a:lnTo>
                    <a:pt x="6437160" y="7726972"/>
                  </a:lnTo>
                  <a:lnTo>
                    <a:pt x="6451168" y="7729829"/>
                  </a:lnTo>
                  <a:lnTo>
                    <a:pt x="6465163" y="7726972"/>
                  </a:lnTo>
                  <a:lnTo>
                    <a:pt x="6476670" y="7719200"/>
                  </a:lnTo>
                  <a:lnTo>
                    <a:pt x="6484467" y="7707719"/>
                  </a:lnTo>
                  <a:lnTo>
                    <a:pt x="6487325" y="7693749"/>
                  </a:lnTo>
                  <a:close/>
                </a:path>
                <a:path w="6487794" h="8173084">
                  <a:moveTo>
                    <a:pt x="6487325" y="7275017"/>
                  </a:moveTo>
                  <a:lnTo>
                    <a:pt x="6484467" y="7261047"/>
                  </a:lnTo>
                  <a:lnTo>
                    <a:pt x="6476670" y="7249566"/>
                  </a:lnTo>
                  <a:lnTo>
                    <a:pt x="6465163" y="7241794"/>
                  </a:lnTo>
                  <a:lnTo>
                    <a:pt x="6451168" y="7238936"/>
                  </a:lnTo>
                  <a:lnTo>
                    <a:pt x="6437160" y="7241794"/>
                  </a:lnTo>
                  <a:lnTo>
                    <a:pt x="6425654" y="7249566"/>
                  </a:lnTo>
                  <a:lnTo>
                    <a:pt x="6417869" y="7261047"/>
                  </a:lnTo>
                  <a:lnTo>
                    <a:pt x="6414998" y="7275017"/>
                  </a:lnTo>
                  <a:lnTo>
                    <a:pt x="6417869" y="7288987"/>
                  </a:lnTo>
                  <a:lnTo>
                    <a:pt x="6425654" y="7300468"/>
                  </a:lnTo>
                  <a:lnTo>
                    <a:pt x="6437160" y="7308240"/>
                  </a:lnTo>
                  <a:lnTo>
                    <a:pt x="6451168" y="7311098"/>
                  </a:lnTo>
                  <a:lnTo>
                    <a:pt x="6465163" y="7308240"/>
                  </a:lnTo>
                  <a:lnTo>
                    <a:pt x="6476670" y="7300468"/>
                  </a:lnTo>
                  <a:lnTo>
                    <a:pt x="6484467" y="7288987"/>
                  </a:lnTo>
                  <a:lnTo>
                    <a:pt x="6487325" y="7275017"/>
                  </a:lnTo>
                  <a:close/>
                </a:path>
                <a:path w="6487794" h="8173084">
                  <a:moveTo>
                    <a:pt x="6487325" y="6844030"/>
                  </a:moveTo>
                  <a:lnTo>
                    <a:pt x="6484467" y="6830060"/>
                  </a:lnTo>
                  <a:lnTo>
                    <a:pt x="6476670" y="6818579"/>
                  </a:lnTo>
                  <a:lnTo>
                    <a:pt x="6465163" y="6810807"/>
                  </a:lnTo>
                  <a:lnTo>
                    <a:pt x="6451168" y="6807949"/>
                  </a:lnTo>
                  <a:lnTo>
                    <a:pt x="6437160" y="6810807"/>
                  </a:lnTo>
                  <a:lnTo>
                    <a:pt x="6425654" y="6818579"/>
                  </a:lnTo>
                  <a:lnTo>
                    <a:pt x="6417869" y="6830060"/>
                  </a:lnTo>
                  <a:lnTo>
                    <a:pt x="6414998" y="6844030"/>
                  </a:lnTo>
                  <a:lnTo>
                    <a:pt x="6417869" y="6858000"/>
                  </a:lnTo>
                  <a:lnTo>
                    <a:pt x="6425654" y="6869481"/>
                  </a:lnTo>
                  <a:lnTo>
                    <a:pt x="6437160" y="6877253"/>
                  </a:lnTo>
                  <a:lnTo>
                    <a:pt x="6451168" y="6880111"/>
                  </a:lnTo>
                  <a:lnTo>
                    <a:pt x="6465163" y="6877253"/>
                  </a:lnTo>
                  <a:lnTo>
                    <a:pt x="6476670" y="6869481"/>
                  </a:lnTo>
                  <a:lnTo>
                    <a:pt x="6484467" y="6858000"/>
                  </a:lnTo>
                  <a:lnTo>
                    <a:pt x="6487325" y="6844030"/>
                  </a:lnTo>
                  <a:close/>
                </a:path>
              </a:pathLst>
            </a:custGeom>
            <a:solidFill>
              <a:srgbClr val="74C7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723340"/>
            <a:ext cx="6765290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200" b="1" spc="-745" dirty="0">
                <a:solidFill>
                  <a:srgbClr val="0048CC"/>
                </a:solidFill>
                <a:latin typeface="Verdana"/>
                <a:cs typeface="Verdana"/>
              </a:rPr>
              <a:t>The</a:t>
            </a:r>
            <a:r>
              <a:rPr sz="7200" b="1" spc="-675" dirty="0">
                <a:solidFill>
                  <a:srgbClr val="0048CC"/>
                </a:solidFill>
                <a:latin typeface="Verdana"/>
                <a:cs typeface="Verdana"/>
              </a:rPr>
              <a:t> </a:t>
            </a:r>
            <a:r>
              <a:rPr sz="7200" b="1" spc="-625" dirty="0">
                <a:solidFill>
                  <a:srgbClr val="0048CC"/>
                </a:solidFill>
                <a:latin typeface="Verdana"/>
                <a:cs typeface="Verdana"/>
              </a:rPr>
              <a:t>Application</a:t>
            </a:r>
            <a:endParaRPr sz="72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574487" y="2869897"/>
            <a:ext cx="6685280" cy="6389370"/>
            <a:chOff x="10574487" y="2869897"/>
            <a:chExt cx="6685280" cy="6389370"/>
          </a:xfrm>
        </p:grpSpPr>
        <p:sp>
          <p:nvSpPr>
            <p:cNvPr id="7" name="object 7"/>
            <p:cNvSpPr/>
            <p:nvPr/>
          </p:nvSpPr>
          <p:spPr>
            <a:xfrm>
              <a:off x="10574487" y="3174522"/>
              <a:ext cx="219672" cy="2196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38904" y="8537905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59" h="721359">
                  <a:moveTo>
                    <a:pt x="360406" y="720812"/>
                  </a:moveTo>
                  <a:lnTo>
                    <a:pt x="316285" y="718101"/>
                  </a:lnTo>
                  <a:lnTo>
                    <a:pt x="272834" y="710011"/>
                  </a:lnTo>
                  <a:lnTo>
                    <a:pt x="230700" y="696663"/>
                  </a:lnTo>
                  <a:lnTo>
                    <a:pt x="190512" y="678255"/>
                  </a:lnTo>
                  <a:lnTo>
                    <a:pt x="152879" y="655066"/>
                  </a:lnTo>
                  <a:lnTo>
                    <a:pt x="118372" y="627449"/>
                  </a:lnTo>
                  <a:lnTo>
                    <a:pt x="87505" y="595815"/>
                  </a:lnTo>
                  <a:lnTo>
                    <a:pt x="60739" y="560637"/>
                  </a:lnTo>
                  <a:lnTo>
                    <a:pt x="38481" y="522446"/>
                  </a:lnTo>
                  <a:lnTo>
                    <a:pt x="21067" y="481823"/>
                  </a:lnTo>
                  <a:lnTo>
                    <a:pt x="8757" y="439374"/>
                  </a:lnTo>
                  <a:lnTo>
                    <a:pt x="1735" y="395731"/>
                  </a:lnTo>
                  <a:lnTo>
                    <a:pt x="0" y="360406"/>
                  </a:lnTo>
                  <a:lnTo>
                    <a:pt x="108" y="351558"/>
                  </a:lnTo>
                  <a:lnTo>
                    <a:pt x="3900" y="307523"/>
                  </a:lnTo>
                  <a:lnTo>
                    <a:pt x="13054" y="264283"/>
                  </a:lnTo>
                  <a:lnTo>
                    <a:pt x="27434" y="222484"/>
                  </a:lnTo>
                  <a:lnTo>
                    <a:pt x="46822" y="182760"/>
                  </a:lnTo>
                  <a:lnTo>
                    <a:pt x="70925" y="145712"/>
                  </a:lnTo>
                  <a:lnTo>
                    <a:pt x="99381" y="111893"/>
                  </a:lnTo>
                  <a:lnTo>
                    <a:pt x="131766" y="81808"/>
                  </a:lnTo>
                  <a:lnTo>
                    <a:pt x="167591" y="55914"/>
                  </a:lnTo>
                  <a:lnTo>
                    <a:pt x="206312" y="34602"/>
                  </a:lnTo>
                  <a:lnTo>
                    <a:pt x="247351" y="18191"/>
                  </a:lnTo>
                  <a:lnTo>
                    <a:pt x="290093" y="6925"/>
                  </a:lnTo>
                  <a:lnTo>
                    <a:pt x="333895" y="976"/>
                  </a:lnTo>
                  <a:lnTo>
                    <a:pt x="360406" y="0"/>
                  </a:lnTo>
                  <a:lnTo>
                    <a:pt x="369253" y="108"/>
                  </a:lnTo>
                  <a:lnTo>
                    <a:pt x="413288" y="3900"/>
                  </a:lnTo>
                  <a:lnTo>
                    <a:pt x="456528" y="13054"/>
                  </a:lnTo>
                  <a:lnTo>
                    <a:pt x="498327" y="27434"/>
                  </a:lnTo>
                  <a:lnTo>
                    <a:pt x="538051" y="46822"/>
                  </a:lnTo>
                  <a:lnTo>
                    <a:pt x="575099" y="70925"/>
                  </a:lnTo>
                  <a:lnTo>
                    <a:pt x="608919" y="99381"/>
                  </a:lnTo>
                  <a:lnTo>
                    <a:pt x="639004" y="131766"/>
                  </a:lnTo>
                  <a:lnTo>
                    <a:pt x="664897" y="167591"/>
                  </a:lnTo>
                  <a:lnTo>
                    <a:pt x="686209" y="206312"/>
                  </a:lnTo>
                  <a:lnTo>
                    <a:pt x="702621" y="247351"/>
                  </a:lnTo>
                  <a:lnTo>
                    <a:pt x="713886" y="290093"/>
                  </a:lnTo>
                  <a:lnTo>
                    <a:pt x="719836" y="333895"/>
                  </a:lnTo>
                  <a:lnTo>
                    <a:pt x="720812" y="360406"/>
                  </a:lnTo>
                  <a:lnTo>
                    <a:pt x="720703" y="369253"/>
                  </a:lnTo>
                  <a:lnTo>
                    <a:pt x="716912" y="413288"/>
                  </a:lnTo>
                  <a:lnTo>
                    <a:pt x="707757" y="456528"/>
                  </a:lnTo>
                  <a:lnTo>
                    <a:pt x="693378" y="498327"/>
                  </a:lnTo>
                  <a:lnTo>
                    <a:pt x="673989" y="538051"/>
                  </a:lnTo>
                  <a:lnTo>
                    <a:pt x="649887" y="575099"/>
                  </a:lnTo>
                  <a:lnTo>
                    <a:pt x="621431" y="608919"/>
                  </a:lnTo>
                  <a:lnTo>
                    <a:pt x="589044" y="639004"/>
                  </a:lnTo>
                  <a:lnTo>
                    <a:pt x="553220" y="664897"/>
                  </a:lnTo>
                  <a:lnTo>
                    <a:pt x="514499" y="686209"/>
                  </a:lnTo>
                  <a:lnTo>
                    <a:pt x="473461" y="702621"/>
                  </a:lnTo>
                  <a:lnTo>
                    <a:pt x="430718" y="713886"/>
                  </a:lnTo>
                  <a:lnTo>
                    <a:pt x="386916" y="719836"/>
                  </a:lnTo>
                  <a:lnTo>
                    <a:pt x="360406" y="720812"/>
                  </a:lnTo>
                  <a:close/>
                </a:path>
              </a:pathLst>
            </a:custGeom>
            <a:solidFill>
              <a:srgbClr val="F1D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61674" y="8806592"/>
              <a:ext cx="275590" cy="184150"/>
            </a:xfrm>
            <a:custGeom>
              <a:avLst/>
              <a:gdLst/>
              <a:ahLst/>
              <a:cxnLst/>
              <a:rect l="l" t="t" r="r" b="b"/>
              <a:pathLst>
                <a:path w="275590" h="184150">
                  <a:moveTo>
                    <a:pt x="183668" y="0"/>
                  </a:moveTo>
                  <a:lnTo>
                    <a:pt x="275502" y="91834"/>
                  </a:lnTo>
                  <a:lnTo>
                    <a:pt x="183668" y="183668"/>
                  </a:lnTo>
                  <a:lnTo>
                    <a:pt x="162010" y="162010"/>
                  </a:lnTo>
                  <a:lnTo>
                    <a:pt x="216881" y="107140"/>
                  </a:lnTo>
                  <a:lnTo>
                    <a:pt x="0" y="107140"/>
                  </a:lnTo>
                  <a:lnTo>
                    <a:pt x="0" y="76528"/>
                  </a:lnTo>
                  <a:lnTo>
                    <a:pt x="216881" y="76528"/>
                  </a:lnTo>
                  <a:lnTo>
                    <a:pt x="162010" y="21657"/>
                  </a:lnTo>
                  <a:lnTo>
                    <a:pt x="183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59294" y="2869897"/>
              <a:ext cx="4394557" cy="41150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16000" y="3206487"/>
            <a:ext cx="7309484" cy="5434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sz="2800" spc="-110" dirty="0">
                <a:latin typeface="Verdana"/>
                <a:cs typeface="Verdana"/>
              </a:rPr>
              <a:t>The </a:t>
            </a:r>
            <a:r>
              <a:rPr sz="2800" spc="-140" dirty="0">
                <a:latin typeface="Verdana"/>
                <a:cs typeface="Verdana"/>
              </a:rPr>
              <a:t>Dr.Med </a:t>
            </a:r>
            <a:r>
              <a:rPr sz="2800" spc="-85" dirty="0">
                <a:latin typeface="Verdana"/>
                <a:cs typeface="Verdana"/>
              </a:rPr>
              <a:t>application </a:t>
            </a:r>
            <a:r>
              <a:rPr sz="2800" spc="-120" dirty="0">
                <a:latin typeface="Verdana"/>
                <a:cs typeface="Verdana"/>
              </a:rPr>
              <a:t>provides </a:t>
            </a:r>
            <a:r>
              <a:rPr sz="2800" spc="-5" dirty="0">
                <a:latin typeface="Verdana"/>
                <a:cs typeface="Verdana"/>
              </a:rPr>
              <a:t>a </a:t>
            </a:r>
            <a:r>
              <a:rPr sz="2800" spc="-120" dirty="0">
                <a:latin typeface="Verdana"/>
                <a:cs typeface="Verdana"/>
              </a:rPr>
              <a:t>fully  </a:t>
            </a:r>
            <a:r>
              <a:rPr sz="2800" spc="-100" dirty="0">
                <a:latin typeface="Verdana"/>
                <a:cs typeface="Verdana"/>
              </a:rPr>
              <a:t>personalized </a:t>
            </a:r>
            <a:r>
              <a:rPr sz="2800" spc="-135" dirty="0">
                <a:latin typeface="Verdana"/>
                <a:cs typeface="Verdana"/>
              </a:rPr>
              <a:t>service </a:t>
            </a:r>
            <a:r>
              <a:rPr sz="2800" spc="-110" dirty="0">
                <a:latin typeface="Verdana"/>
                <a:cs typeface="Verdana"/>
              </a:rPr>
              <a:t>for </a:t>
            </a:r>
            <a:r>
              <a:rPr sz="2800" spc="-140" dirty="0">
                <a:latin typeface="Verdana"/>
                <a:cs typeface="Verdana"/>
              </a:rPr>
              <a:t>the </a:t>
            </a:r>
            <a:r>
              <a:rPr sz="2800" spc="-170" dirty="0">
                <a:latin typeface="Verdana"/>
                <a:cs typeface="Verdana"/>
              </a:rPr>
              <a:t>users. </a:t>
            </a:r>
            <a:r>
              <a:rPr sz="2800" spc="-110" dirty="0">
                <a:latin typeface="Verdana"/>
                <a:cs typeface="Verdana"/>
              </a:rPr>
              <a:t>The </a:t>
            </a:r>
            <a:r>
              <a:rPr sz="2800" spc="-50" dirty="0">
                <a:latin typeface="Verdana"/>
                <a:cs typeface="Verdana"/>
              </a:rPr>
              <a:t>app  </a:t>
            </a:r>
            <a:r>
              <a:rPr sz="2800" spc="-120" dirty="0">
                <a:latin typeface="Verdana"/>
                <a:cs typeface="Verdana"/>
              </a:rPr>
              <a:t>provides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20" dirty="0">
                <a:latin typeface="Verdana"/>
                <a:cs typeface="Verdana"/>
              </a:rPr>
              <a:t>various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facilities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30" dirty="0">
                <a:latin typeface="Verdana"/>
                <a:cs typeface="Verdana"/>
              </a:rPr>
              <a:t>through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65" dirty="0">
                <a:latin typeface="Verdana"/>
                <a:cs typeface="Verdana"/>
              </a:rPr>
              <a:t>which</a:t>
            </a:r>
            <a:r>
              <a:rPr sz="2800" spc="-254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you  </a:t>
            </a:r>
            <a:r>
              <a:rPr sz="2800" spc="-75" dirty="0">
                <a:latin typeface="Verdana"/>
                <a:cs typeface="Verdana"/>
              </a:rPr>
              <a:t>can </a:t>
            </a:r>
            <a:r>
              <a:rPr sz="2800" spc="-150" dirty="0">
                <a:latin typeface="Verdana"/>
                <a:cs typeface="Verdana"/>
              </a:rPr>
              <a:t>seek </a:t>
            </a:r>
            <a:r>
              <a:rPr sz="2800" spc="-100" dirty="0">
                <a:latin typeface="Verdana"/>
                <a:cs typeface="Verdana"/>
              </a:rPr>
              <a:t>professional </a:t>
            </a:r>
            <a:r>
              <a:rPr sz="2800" spc="-114" dirty="0">
                <a:latin typeface="Verdana"/>
                <a:cs typeface="Verdana"/>
              </a:rPr>
              <a:t>medical help </a:t>
            </a:r>
            <a:r>
              <a:rPr sz="2800" spc="-170" dirty="0">
                <a:latin typeface="Verdana"/>
                <a:cs typeface="Verdana"/>
              </a:rPr>
              <a:t>just </a:t>
            </a:r>
            <a:r>
              <a:rPr sz="2800" spc="-120" dirty="0">
                <a:latin typeface="Verdana"/>
                <a:cs typeface="Verdana"/>
              </a:rPr>
              <a:t>by  </a:t>
            </a:r>
            <a:r>
              <a:rPr sz="2800" spc="-100" dirty="0">
                <a:latin typeface="Verdana"/>
                <a:cs typeface="Verdana"/>
              </a:rPr>
              <a:t>staying</a:t>
            </a:r>
            <a:r>
              <a:rPr sz="2800" spc="-260" dirty="0">
                <a:latin typeface="Verdana"/>
                <a:cs typeface="Verdana"/>
              </a:rPr>
              <a:t> </a:t>
            </a:r>
            <a:r>
              <a:rPr sz="2800" spc="-210" dirty="0">
                <a:latin typeface="Verdana"/>
                <a:cs typeface="Verdana"/>
              </a:rPr>
              <a:t>home.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Verdana"/>
              <a:cs typeface="Verdana"/>
            </a:endParaRPr>
          </a:p>
          <a:p>
            <a:pPr marL="12700" marR="259079">
              <a:lnSpc>
                <a:spcPct val="116100"/>
              </a:lnSpc>
            </a:pPr>
            <a:r>
              <a:rPr sz="2800" spc="-110" dirty="0">
                <a:latin typeface="Verdana"/>
                <a:cs typeface="Verdana"/>
              </a:rPr>
              <a:t>The</a:t>
            </a:r>
            <a:r>
              <a:rPr sz="2800" spc="-250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features</a:t>
            </a:r>
            <a:r>
              <a:rPr sz="2800" spc="-245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are</a:t>
            </a:r>
            <a:r>
              <a:rPr sz="2800" spc="-245" dirty="0">
                <a:latin typeface="Verdana"/>
                <a:cs typeface="Verdana"/>
              </a:rPr>
              <a:t> </a:t>
            </a:r>
            <a:r>
              <a:rPr sz="2800" spc="-125" dirty="0">
                <a:latin typeface="Verdana"/>
                <a:cs typeface="Verdana"/>
              </a:rPr>
              <a:t>not</a:t>
            </a:r>
            <a:r>
              <a:rPr sz="2800" spc="-245" dirty="0">
                <a:latin typeface="Verdana"/>
                <a:cs typeface="Verdana"/>
              </a:rPr>
              <a:t> </a:t>
            </a:r>
            <a:r>
              <a:rPr sz="2800" spc="-135" dirty="0">
                <a:latin typeface="Verdana"/>
                <a:cs typeface="Verdana"/>
              </a:rPr>
              <a:t>limited</a:t>
            </a:r>
            <a:r>
              <a:rPr sz="2800" spc="-245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to</a:t>
            </a:r>
            <a:r>
              <a:rPr sz="2800" spc="-245" dirty="0">
                <a:latin typeface="Verdana"/>
                <a:cs typeface="Verdana"/>
              </a:rPr>
              <a:t> </a:t>
            </a:r>
            <a:r>
              <a:rPr sz="2800" spc="-100" dirty="0">
                <a:latin typeface="Verdana"/>
                <a:cs typeface="Verdana"/>
              </a:rPr>
              <a:t>professional  </a:t>
            </a:r>
            <a:r>
              <a:rPr sz="2800" spc="-155" dirty="0">
                <a:latin typeface="Verdana"/>
                <a:cs typeface="Verdana"/>
              </a:rPr>
              <a:t>services. </a:t>
            </a:r>
            <a:r>
              <a:rPr sz="2800" spc="95" dirty="0">
                <a:latin typeface="Verdana"/>
                <a:cs typeface="Verdana"/>
              </a:rPr>
              <a:t>We </a:t>
            </a:r>
            <a:r>
              <a:rPr sz="2800" spc="-114" dirty="0">
                <a:latin typeface="Verdana"/>
                <a:cs typeface="Verdana"/>
              </a:rPr>
              <a:t>include </a:t>
            </a:r>
            <a:r>
              <a:rPr sz="2800" spc="-105" dirty="0">
                <a:latin typeface="Verdana"/>
                <a:cs typeface="Verdana"/>
              </a:rPr>
              <a:t>personal </a:t>
            </a:r>
            <a:r>
              <a:rPr sz="2800" spc="-110" dirty="0">
                <a:latin typeface="Verdana"/>
                <a:cs typeface="Verdana"/>
              </a:rPr>
              <a:t>healthcare  </a:t>
            </a:r>
            <a:r>
              <a:rPr sz="2800" spc="-125" dirty="0">
                <a:latin typeface="Verdana"/>
                <a:cs typeface="Verdana"/>
              </a:rPr>
              <a:t>services </a:t>
            </a:r>
            <a:r>
              <a:rPr sz="2800" spc="-70" dirty="0">
                <a:latin typeface="Verdana"/>
                <a:cs typeface="Verdana"/>
              </a:rPr>
              <a:t>and </a:t>
            </a:r>
            <a:r>
              <a:rPr sz="2800" spc="-114" dirty="0">
                <a:latin typeface="Verdana"/>
                <a:cs typeface="Verdana"/>
              </a:rPr>
              <a:t>connections </a:t>
            </a:r>
            <a:r>
              <a:rPr sz="2800" spc="-60" dirty="0">
                <a:latin typeface="Verdana"/>
                <a:cs typeface="Verdana"/>
              </a:rPr>
              <a:t>with </a:t>
            </a:r>
            <a:r>
              <a:rPr sz="2800" spc="-140" dirty="0">
                <a:latin typeface="Verdana"/>
                <a:cs typeface="Verdana"/>
              </a:rPr>
              <a:t>other  </a:t>
            </a:r>
            <a:r>
              <a:rPr sz="2800" spc="-85" dirty="0">
                <a:latin typeface="Verdana"/>
                <a:cs typeface="Verdana"/>
              </a:rPr>
              <a:t>applications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945285"/>
            <a:ext cx="4525010" cy="2367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750" dirty="0">
                <a:solidFill>
                  <a:srgbClr val="0048CC"/>
                </a:solidFill>
                <a:latin typeface="Verdana"/>
                <a:cs typeface="Verdana"/>
              </a:rPr>
              <a:t>Timing</a:t>
            </a:r>
            <a:endParaRPr sz="7200">
              <a:latin typeface="Verdana"/>
              <a:cs typeface="Verdana"/>
            </a:endParaRPr>
          </a:p>
          <a:p>
            <a:pPr marL="12700" marR="5080">
              <a:lnSpc>
                <a:spcPct val="115199"/>
              </a:lnSpc>
              <a:spcBef>
                <a:spcPts val="2055"/>
              </a:spcBef>
            </a:pPr>
            <a:r>
              <a:rPr sz="2800" spc="10" dirty="0">
                <a:latin typeface="Verdana"/>
                <a:cs typeface="Verdana"/>
              </a:rPr>
              <a:t>Why</a:t>
            </a:r>
            <a:r>
              <a:rPr sz="2800" spc="-27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is</a:t>
            </a:r>
            <a:r>
              <a:rPr sz="2800" spc="-270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now</a:t>
            </a:r>
            <a:r>
              <a:rPr sz="2800" spc="-27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the</a:t>
            </a:r>
            <a:r>
              <a:rPr sz="2800" spc="-270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best</a:t>
            </a:r>
            <a:r>
              <a:rPr sz="2800" spc="-270" dirty="0">
                <a:latin typeface="Verdana"/>
                <a:cs typeface="Verdana"/>
              </a:rPr>
              <a:t> </a:t>
            </a:r>
            <a:r>
              <a:rPr sz="2800" spc="-135" dirty="0">
                <a:latin typeface="Verdana"/>
                <a:cs typeface="Verdana"/>
              </a:rPr>
              <a:t>timing  </a:t>
            </a:r>
            <a:r>
              <a:rPr sz="2800" spc="-110" dirty="0">
                <a:latin typeface="Verdana"/>
                <a:cs typeface="Verdana"/>
              </a:rPr>
              <a:t>for </a:t>
            </a:r>
            <a:r>
              <a:rPr sz="2800" spc="-114" dirty="0">
                <a:latin typeface="Verdana"/>
                <a:cs typeface="Verdana"/>
              </a:rPr>
              <a:t>such </a:t>
            </a:r>
            <a:r>
              <a:rPr sz="2800" spc="-75" dirty="0">
                <a:latin typeface="Verdana"/>
                <a:cs typeface="Verdana"/>
              </a:rPr>
              <a:t>an</a:t>
            </a:r>
            <a:r>
              <a:rPr sz="2800" spc="-565" dirty="0">
                <a:latin typeface="Verdana"/>
                <a:cs typeface="Verdana"/>
              </a:rPr>
              <a:t> </a:t>
            </a:r>
            <a:r>
              <a:rPr sz="2800" spc="-100" dirty="0">
                <a:latin typeface="Verdana"/>
                <a:cs typeface="Verdana"/>
              </a:rPr>
              <a:t>application?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916509" y="829308"/>
            <a:ext cx="9349105" cy="8645525"/>
            <a:chOff x="7916509" y="829308"/>
            <a:chExt cx="9349105" cy="8645525"/>
          </a:xfrm>
        </p:grpSpPr>
        <p:sp>
          <p:nvSpPr>
            <p:cNvPr id="4" name="object 4"/>
            <p:cNvSpPr/>
            <p:nvPr/>
          </p:nvSpPr>
          <p:spPr>
            <a:xfrm>
              <a:off x="7916509" y="829308"/>
              <a:ext cx="9190355" cy="7884795"/>
            </a:xfrm>
            <a:custGeom>
              <a:avLst/>
              <a:gdLst/>
              <a:ahLst/>
              <a:cxnLst/>
              <a:rect l="l" t="t" r="r" b="b"/>
              <a:pathLst>
                <a:path w="9190355" h="7884795">
                  <a:moveTo>
                    <a:pt x="8889537" y="7884550"/>
                  </a:moveTo>
                  <a:lnTo>
                    <a:pt x="300367" y="7884550"/>
                  </a:lnTo>
                  <a:lnTo>
                    <a:pt x="251738" y="7880591"/>
                  </a:lnTo>
                  <a:lnTo>
                    <a:pt x="205574" y="7869136"/>
                  </a:lnTo>
                  <a:lnTo>
                    <a:pt x="162498" y="7850810"/>
                  </a:lnTo>
                  <a:lnTo>
                    <a:pt x="123138" y="7826242"/>
                  </a:lnTo>
                  <a:lnTo>
                    <a:pt x="88118" y="7796061"/>
                  </a:lnTo>
                  <a:lnTo>
                    <a:pt x="58062" y="7760893"/>
                  </a:lnTo>
                  <a:lnTo>
                    <a:pt x="33598" y="7721367"/>
                  </a:lnTo>
                  <a:lnTo>
                    <a:pt x="15349" y="7678111"/>
                  </a:lnTo>
                  <a:lnTo>
                    <a:pt x="3941" y="7631752"/>
                  </a:lnTo>
                  <a:lnTo>
                    <a:pt x="0" y="7582918"/>
                  </a:lnTo>
                  <a:lnTo>
                    <a:pt x="0" y="301631"/>
                  </a:lnTo>
                  <a:lnTo>
                    <a:pt x="3941" y="252797"/>
                  </a:lnTo>
                  <a:lnTo>
                    <a:pt x="15349" y="206438"/>
                  </a:lnTo>
                  <a:lnTo>
                    <a:pt x="33598" y="163182"/>
                  </a:lnTo>
                  <a:lnTo>
                    <a:pt x="58062" y="123656"/>
                  </a:lnTo>
                  <a:lnTo>
                    <a:pt x="88118" y="88488"/>
                  </a:lnTo>
                  <a:lnTo>
                    <a:pt x="123138" y="58307"/>
                  </a:lnTo>
                  <a:lnTo>
                    <a:pt x="162498" y="33739"/>
                  </a:lnTo>
                  <a:lnTo>
                    <a:pt x="205574" y="15413"/>
                  </a:lnTo>
                  <a:lnTo>
                    <a:pt x="251738" y="3958"/>
                  </a:lnTo>
                  <a:lnTo>
                    <a:pt x="300367" y="0"/>
                  </a:lnTo>
                  <a:lnTo>
                    <a:pt x="8889537" y="0"/>
                  </a:lnTo>
                  <a:lnTo>
                    <a:pt x="8938166" y="3958"/>
                  </a:lnTo>
                  <a:lnTo>
                    <a:pt x="8984331" y="15413"/>
                  </a:lnTo>
                  <a:lnTo>
                    <a:pt x="9027406" y="33739"/>
                  </a:lnTo>
                  <a:lnTo>
                    <a:pt x="9066766" y="58307"/>
                  </a:lnTo>
                  <a:lnTo>
                    <a:pt x="9101787" y="88488"/>
                  </a:lnTo>
                  <a:lnTo>
                    <a:pt x="9131842" y="123656"/>
                  </a:lnTo>
                  <a:lnTo>
                    <a:pt x="9156307" y="163182"/>
                  </a:lnTo>
                  <a:lnTo>
                    <a:pt x="9174556" y="206438"/>
                  </a:lnTo>
                  <a:lnTo>
                    <a:pt x="9185963" y="252797"/>
                  </a:lnTo>
                  <a:lnTo>
                    <a:pt x="9189905" y="301631"/>
                  </a:lnTo>
                  <a:lnTo>
                    <a:pt x="9189905" y="7582918"/>
                  </a:lnTo>
                  <a:lnTo>
                    <a:pt x="9185963" y="7631752"/>
                  </a:lnTo>
                  <a:lnTo>
                    <a:pt x="9174556" y="7678111"/>
                  </a:lnTo>
                  <a:lnTo>
                    <a:pt x="9156307" y="7721367"/>
                  </a:lnTo>
                  <a:lnTo>
                    <a:pt x="9131842" y="7760893"/>
                  </a:lnTo>
                  <a:lnTo>
                    <a:pt x="9101787" y="7796061"/>
                  </a:lnTo>
                  <a:lnTo>
                    <a:pt x="9066766" y="7826242"/>
                  </a:lnTo>
                  <a:lnTo>
                    <a:pt x="9027406" y="7850810"/>
                  </a:lnTo>
                  <a:lnTo>
                    <a:pt x="8984331" y="7869136"/>
                  </a:lnTo>
                  <a:lnTo>
                    <a:pt x="8938166" y="7880591"/>
                  </a:lnTo>
                  <a:lnTo>
                    <a:pt x="8889537" y="7884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34421" y="829836"/>
              <a:ext cx="8931275" cy="8645525"/>
            </a:xfrm>
            <a:custGeom>
              <a:avLst/>
              <a:gdLst/>
              <a:ahLst/>
              <a:cxnLst/>
              <a:rect l="l" t="t" r="r" b="b"/>
              <a:pathLst>
                <a:path w="8931275" h="8645525">
                  <a:moveTo>
                    <a:pt x="8629465" y="8644999"/>
                  </a:moveTo>
                  <a:lnTo>
                    <a:pt x="301219" y="8644999"/>
                  </a:lnTo>
                  <a:lnTo>
                    <a:pt x="252452" y="8641041"/>
                  </a:lnTo>
                  <a:lnTo>
                    <a:pt x="206156" y="8629585"/>
                  </a:lnTo>
                  <a:lnTo>
                    <a:pt x="162959" y="8611259"/>
                  </a:lnTo>
                  <a:lnTo>
                    <a:pt x="123487" y="8586692"/>
                  </a:lnTo>
                  <a:lnTo>
                    <a:pt x="88367" y="8556510"/>
                  </a:lnTo>
                  <a:lnTo>
                    <a:pt x="58227" y="8521343"/>
                  </a:lnTo>
                  <a:lnTo>
                    <a:pt x="33693" y="8481817"/>
                  </a:lnTo>
                  <a:lnTo>
                    <a:pt x="15392" y="8438560"/>
                  </a:lnTo>
                  <a:lnTo>
                    <a:pt x="3952" y="8392201"/>
                  </a:lnTo>
                  <a:lnTo>
                    <a:pt x="0" y="8343368"/>
                  </a:lnTo>
                  <a:lnTo>
                    <a:pt x="0" y="301631"/>
                  </a:lnTo>
                  <a:lnTo>
                    <a:pt x="3952" y="252797"/>
                  </a:lnTo>
                  <a:lnTo>
                    <a:pt x="15392" y="206438"/>
                  </a:lnTo>
                  <a:lnTo>
                    <a:pt x="33693" y="163182"/>
                  </a:lnTo>
                  <a:lnTo>
                    <a:pt x="58227" y="123656"/>
                  </a:lnTo>
                  <a:lnTo>
                    <a:pt x="88367" y="88488"/>
                  </a:lnTo>
                  <a:lnTo>
                    <a:pt x="123487" y="58307"/>
                  </a:lnTo>
                  <a:lnTo>
                    <a:pt x="162959" y="33739"/>
                  </a:lnTo>
                  <a:lnTo>
                    <a:pt x="206156" y="15413"/>
                  </a:lnTo>
                  <a:lnTo>
                    <a:pt x="252452" y="3958"/>
                  </a:lnTo>
                  <a:lnTo>
                    <a:pt x="301219" y="0"/>
                  </a:lnTo>
                  <a:lnTo>
                    <a:pt x="8629465" y="0"/>
                  </a:lnTo>
                  <a:lnTo>
                    <a:pt x="8678232" y="3958"/>
                  </a:lnTo>
                  <a:lnTo>
                    <a:pt x="8724528" y="15413"/>
                  </a:lnTo>
                  <a:lnTo>
                    <a:pt x="8767725" y="33739"/>
                  </a:lnTo>
                  <a:lnTo>
                    <a:pt x="8807197" y="58307"/>
                  </a:lnTo>
                  <a:lnTo>
                    <a:pt x="8842316" y="88488"/>
                  </a:lnTo>
                  <a:lnTo>
                    <a:pt x="8872457" y="123656"/>
                  </a:lnTo>
                  <a:lnTo>
                    <a:pt x="8896991" y="163182"/>
                  </a:lnTo>
                  <a:lnTo>
                    <a:pt x="8915291" y="206438"/>
                  </a:lnTo>
                  <a:lnTo>
                    <a:pt x="8926732" y="252797"/>
                  </a:lnTo>
                  <a:lnTo>
                    <a:pt x="8930684" y="301631"/>
                  </a:lnTo>
                  <a:lnTo>
                    <a:pt x="8930684" y="8343368"/>
                  </a:lnTo>
                  <a:lnTo>
                    <a:pt x="8926732" y="8392201"/>
                  </a:lnTo>
                  <a:lnTo>
                    <a:pt x="8915291" y="8438560"/>
                  </a:lnTo>
                  <a:lnTo>
                    <a:pt x="8896991" y="8481817"/>
                  </a:lnTo>
                  <a:lnTo>
                    <a:pt x="8872457" y="8521343"/>
                  </a:lnTo>
                  <a:lnTo>
                    <a:pt x="8842316" y="8556510"/>
                  </a:lnTo>
                  <a:lnTo>
                    <a:pt x="8807197" y="8586692"/>
                  </a:lnTo>
                  <a:lnTo>
                    <a:pt x="8767725" y="8611259"/>
                  </a:lnTo>
                  <a:lnTo>
                    <a:pt x="8724528" y="8629585"/>
                  </a:lnTo>
                  <a:lnTo>
                    <a:pt x="8678232" y="8641041"/>
                  </a:lnTo>
                  <a:lnTo>
                    <a:pt x="8629465" y="8644999"/>
                  </a:lnTo>
                  <a:close/>
                </a:path>
              </a:pathLst>
            </a:custGeom>
            <a:solidFill>
              <a:srgbClr val="004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5430" rIns="0" bIns="0" rtlCol="0">
            <a:spAutoFit/>
          </a:bodyPr>
          <a:lstStyle/>
          <a:p>
            <a:pPr marL="7011670">
              <a:lnSpc>
                <a:spcPct val="100000"/>
              </a:lnSpc>
              <a:spcBef>
                <a:spcPts val="2090"/>
              </a:spcBef>
            </a:pPr>
            <a:r>
              <a:rPr sz="3600" spc="660" dirty="0">
                <a:solidFill>
                  <a:srgbClr val="74C7FA"/>
                </a:solidFill>
                <a:latin typeface="Times New Roman"/>
                <a:cs typeface="Times New Roman"/>
              </a:rPr>
              <a:t>Reason</a:t>
            </a:r>
            <a:r>
              <a:rPr sz="3600" spc="9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-15" dirty="0">
                <a:solidFill>
                  <a:srgbClr val="74C7FA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  <a:p>
            <a:pPr marL="7011670" marR="5080">
              <a:lnSpc>
                <a:spcPct val="114900"/>
              </a:lnSpc>
              <a:spcBef>
                <a:spcPts val="1050"/>
              </a:spcBef>
            </a:pPr>
            <a:r>
              <a:rPr sz="2800" spc="-110" dirty="0"/>
              <a:t>The</a:t>
            </a:r>
            <a:r>
              <a:rPr sz="2800" spc="-254" dirty="0"/>
              <a:t> </a:t>
            </a:r>
            <a:r>
              <a:rPr sz="2800" spc="-90" dirty="0"/>
              <a:t>rapid</a:t>
            </a:r>
            <a:r>
              <a:rPr sz="2800" spc="-254" dirty="0"/>
              <a:t> </a:t>
            </a:r>
            <a:r>
              <a:rPr sz="2800" spc="-130" dirty="0"/>
              <a:t>rise</a:t>
            </a:r>
            <a:r>
              <a:rPr sz="2800" spc="-254" dirty="0"/>
              <a:t> </a:t>
            </a:r>
            <a:r>
              <a:rPr sz="2800" spc="-75" dirty="0"/>
              <a:t>of</a:t>
            </a:r>
            <a:r>
              <a:rPr sz="2800" spc="-254" dirty="0"/>
              <a:t> </a:t>
            </a:r>
            <a:r>
              <a:rPr sz="2800" spc="-140" dirty="0"/>
              <a:t>the</a:t>
            </a:r>
            <a:r>
              <a:rPr sz="2800" spc="-250" dirty="0"/>
              <a:t> </a:t>
            </a:r>
            <a:r>
              <a:rPr sz="2800" spc="-114" dirty="0"/>
              <a:t>pandemic</a:t>
            </a:r>
            <a:r>
              <a:rPr sz="2800" spc="-254" dirty="0"/>
              <a:t> </a:t>
            </a:r>
            <a:r>
              <a:rPr sz="2800" spc="-130" dirty="0"/>
              <a:t>resulted</a:t>
            </a:r>
            <a:r>
              <a:rPr sz="2800" spc="-254" dirty="0"/>
              <a:t> </a:t>
            </a:r>
            <a:r>
              <a:rPr sz="2800" spc="-125" dirty="0"/>
              <a:t>in  </a:t>
            </a:r>
            <a:r>
              <a:rPr sz="2800" spc="-105" dirty="0"/>
              <a:t>difficulty </a:t>
            </a:r>
            <a:r>
              <a:rPr sz="2800" spc="-125" dirty="0"/>
              <a:t>in </a:t>
            </a:r>
            <a:r>
              <a:rPr sz="2800" spc="-85" dirty="0"/>
              <a:t>accessing </a:t>
            </a:r>
            <a:r>
              <a:rPr sz="2800" spc="-70" dirty="0"/>
              <a:t>and </a:t>
            </a:r>
            <a:r>
              <a:rPr sz="2800" spc="-114" dirty="0"/>
              <a:t>providing  </a:t>
            </a:r>
            <a:r>
              <a:rPr sz="2800" spc="-110" dirty="0"/>
              <a:t>healthcare</a:t>
            </a:r>
            <a:r>
              <a:rPr sz="2800" spc="-260" dirty="0"/>
              <a:t> </a:t>
            </a:r>
            <a:r>
              <a:rPr sz="2800" spc="-125" dirty="0"/>
              <a:t>services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9242582" y="4309949"/>
            <a:ext cx="2281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60" dirty="0">
                <a:solidFill>
                  <a:srgbClr val="74C7FA"/>
                </a:solidFill>
                <a:latin typeface="Times New Roman"/>
                <a:cs typeface="Times New Roman"/>
              </a:rPr>
              <a:t>Reason</a:t>
            </a:r>
            <a:r>
              <a:rPr sz="3600" spc="1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370" dirty="0">
                <a:solidFill>
                  <a:srgbClr val="74C7FA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42582" y="4943569"/>
            <a:ext cx="6934200" cy="3288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Necessity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convenience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keep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8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records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intact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easily</a:t>
            </a:r>
            <a:r>
              <a:rPr sz="28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90" dirty="0">
                <a:solidFill>
                  <a:srgbClr val="FFFFFF"/>
                </a:solidFill>
                <a:latin typeface="Verdana"/>
                <a:cs typeface="Verdana"/>
              </a:rPr>
              <a:t>accessible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600" spc="660" dirty="0">
                <a:solidFill>
                  <a:srgbClr val="74C7FA"/>
                </a:solidFill>
                <a:latin typeface="Times New Roman"/>
                <a:cs typeface="Times New Roman"/>
              </a:rPr>
              <a:t>Reason</a:t>
            </a:r>
            <a:r>
              <a:rPr sz="3600" spc="95" dirty="0">
                <a:solidFill>
                  <a:srgbClr val="74C7FA"/>
                </a:solidFill>
                <a:latin typeface="Times New Roman"/>
                <a:cs typeface="Times New Roman"/>
              </a:rPr>
              <a:t> </a:t>
            </a:r>
            <a:r>
              <a:rPr sz="3600" spc="215" dirty="0">
                <a:solidFill>
                  <a:srgbClr val="74C7FA"/>
                </a:solidFill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  <a:p>
            <a:pPr marL="12700" marR="460375">
              <a:lnSpc>
                <a:spcPct val="114900"/>
              </a:lnSpc>
              <a:spcBef>
                <a:spcPts val="670"/>
              </a:spcBef>
            </a:pPr>
            <a:r>
              <a:rPr sz="2800" spc="-150" dirty="0">
                <a:solidFill>
                  <a:srgbClr val="FFFFFF"/>
                </a:solidFill>
                <a:latin typeface="Verdana"/>
                <a:cs typeface="Verdana"/>
              </a:rPr>
              <a:t>Increased </a:t>
            </a:r>
            <a:r>
              <a:rPr sz="2800" spc="-125" dirty="0">
                <a:solidFill>
                  <a:srgbClr val="FFFFFF"/>
                </a:solidFill>
                <a:latin typeface="Verdana"/>
                <a:cs typeface="Verdana"/>
              </a:rPr>
              <a:t>anxiety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among </a:t>
            </a:r>
            <a:r>
              <a:rPr sz="2800" spc="-110" dirty="0">
                <a:solidFill>
                  <a:srgbClr val="FFFFFF"/>
                </a:solidFill>
                <a:latin typeface="Verdana"/>
                <a:cs typeface="Verdana"/>
              </a:rPr>
              <a:t>people</a:t>
            </a:r>
            <a:r>
              <a:rPr sz="2800" spc="-7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due </a:t>
            </a:r>
            <a:r>
              <a:rPr sz="2800" spc="-114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unprofessional 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symptom </a:t>
            </a:r>
            <a:r>
              <a:rPr sz="2800" spc="-105" dirty="0">
                <a:solidFill>
                  <a:srgbClr val="FFFFFF"/>
                </a:solidFill>
                <a:latin typeface="Verdana"/>
                <a:cs typeface="Verdana"/>
              </a:rPr>
              <a:t>search</a:t>
            </a:r>
            <a:r>
              <a:rPr sz="2800" spc="-5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Verdana"/>
                <a:cs typeface="Verdana"/>
              </a:rPr>
              <a:t>results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977889" y="8311651"/>
            <a:ext cx="721360" cy="721360"/>
            <a:chOff x="15977889" y="8311651"/>
            <a:chExt cx="721360" cy="721360"/>
          </a:xfrm>
        </p:grpSpPr>
        <p:sp>
          <p:nvSpPr>
            <p:cNvPr id="10" name="object 10"/>
            <p:cNvSpPr/>
            <p:nvPr/>
          </p:nvSpPr>
          <p:spPr>
            <a:xfrm>
              <a:off x="15977889" y="8311651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59" h="721359">
                  <a:moveTo>
                    <a:pt x="360406" y="720812"/>
                  </a:moveTo>
                  <a:lnTo>
                    <a:pt x="316285" y="718101"/>
                  </a:lnTo>
                  <a:lnTo>
                    <a:pt x="272834" y="710011"/>
                  </a:lnTo>
                  <a:lnTo>
                    <a:pt x="230700" y="696663"/>
                  </a:lnTo>
                  <a:lnTo>
                    <a:pt x="190512" y="678255"/>
                  </a:lnTo>
                  <a:lnTo>
                    <a:pt x="152879" y="655066"/>
                  </a:lnTo>
                  <a:lnTo>
                    <a:pt x="118372" y="627449"/>
                  </a:lnTo>
                  <a:lnTo>
                    <a:pt x="87505" y="595815"/>
                  </a:lnTo>
                  <a:lnTo>
                    <a:pt x="60739" y="560637"/>
                  </a:lnTo>
                  <a:lnTo>
                    <a:pt x="38481" y="522446"/>
                  </a:lnTo>
                  <a:lnTo>
                    <a:pt x="21067" y="481823"/>
                  </a:lnTo>
                  <a:lnTo>
                    <a:pt x="8757" y="439374"/>
                  </a:lnTo>
                  <a:lnTo>
                    <a:pt x="1735" y="395731"/>
                  </a:lnTo>
                  <a:lnTo>
                    <a:pt x="0" y="360406"/>
                  </a:lnTo>
                  <a:lnTo>
                    <a:pt x="108" y="351558"/>
                  </a:lnTo>
                  <a:lnTo>
                    <a:pt x="3900" y="307523"/>
                  </a:lnTo>
                  <a:lnTo>
                    <a:pt x="13054" y="264283"/>
                  </a:lnTo>
                  <a:lnTo>
                    <a:pt x="27434" y="222484"/>
                  </a:lnTo>
                  <a:lnTo>
                    <a:pt x="46822" y="182760"/>
                  </a:lnTo>
                  <a:lnTo>
                    <a:pt x="70925" y="145712"/>
                  </a:lnTo>
                  <a:lnTo>
                    <a:pt x="99381" y="111893"/>
                  </a:lnTo>
                  <a:lnTo>
                    <a:pt x="131766" y="81808"/>
                  </a:lnTo>
                  <a:lnTo>
                    <a:pt x="167591" y="55914"/>
                  </a:lnTo>
                  <a:lnTo>
                    <a:pt x="206312" y="34602"/>
                  </a:lnTo>
                  <a:lnTo>
                    <a:pt x="247351" y="18191"/>
                  </a:lnTo>
                  <a:lnTo>
                    <a:pt x="290093" y="6925"/>
                  </a:lnTo>
                  <a:lnTo>
                    <a:pt x="333895" y="976"/>
                  </a:lnTo>
                  <a:lnTo>
                    <a:pt x="360406" y="0"/>
                  </a:lnTo>
                  <a:lnTo>
                    <a:pt x="369253" y="108"/>
                  </a:lnTo>
                  <a:lnTo>
                    <a:pt x="413288" y="3900"/>
                  </a:lnTo>
                  <a:lnTo>
                    <a:pt x="456528" y="13054"/>
                  </a:lnTo>
                  <a:lnTo>
                    <a:pt x="498327" y="27434"/>
                  </a:lnTo>
                  <a:lnTo>
                    <a:pt x="538051" y="46822"/>
                  </a:lnTo>
                  <a:lnTo>
                    <a:pt x="575099" y="70925"/>
                  </a:lnTo>
                  <a:lnTo>
                    <a:pt x="608919" y="99381"/>
                  </a:lnTo>
                  <a:lnTo>
                    <a:pt x="639004" y="131766"/>
                  </a:lnTo>
                  <a:lnTo>
                    <a:pt x="664897" y="167591"/>
                  </a:lnTo>
                  <a:lnTo>
                    <a:pt x="686209" y="206312"/>
                  </a:lnTo>
                  <a:lnTo>
                    <a:pt x="702621" y="247351"/>
                  </a:lnTo>
                  <a:lnTo>
                    <a:pt x="713886" y="290093"/>
                  </a:lnTo>
                  <a:lnTo>
                    <a:pt x="719836" y="333895"/>
                  </a:lnTo>
                  <a:lnTo>
                    <a:pt x="720812" y="360406"/>
                  </a:lnTo>
                  <a:lnTo>
                    <a:pt x="720703" y="369253"/>
                  </a:lnTo>
                  <a:lnTo>
                    <a:pt x="716912" y="413288"/>
                  </a:lnTo>
                  <a:lnTo>
                    <a:pt x="707757" y="456528"/>
                  </a:lnTo>
                  <a:lnTo>
                    <a:pt x="693378" y="498327"/>
                  </a:lnTo>
                  <a:lnTo>
                    <a:pt x="673989" y="538051"/>
                  </a:lnTo>
                  <a:lnTo>
                    <a:pt x="649887" y="575099"/>
                  </a:lnTo>
                  <a:lnTo>
                    <a:pt x="621431" y="608919"/>
                  </a:lnTo>
                  <a:lnTo>
                    <a:pt x="589044" y="639004"/>
                  </a:lnTo>
                  <a:lnTo>
                    <a:pt x="553220" y="664897"/>
                  </a:lnTo>
                  <a:lnTo>
                    <a:pt x="514499" y="686209"/>
                  </a:lnTo>
                  <a:lnTo>
                    <a:pt x="473461" y="702621"/>
                  </a:lnTo>
                  <a:lnTo>
                    <a:pt x="430718" y="713886"/>
                  </a:lnTo>
                  <a:lnTo>
                    <a:pt x="386916" y="719836"/>
                  </a:lnTo>
                  <a:lnTo>
                    <a:pt x="360406" y="720812"/>
                  </a:lnTo>
                  <a:close/>
                </a:path>
              </a:pathLst>
            </a:custGeom>
            <a:solidFill>
              <a:srgbClr val="F1D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200690" y="8580338"/>
              <a:ext cx="275590" cy="184150"/>
            </a:xfrm>
            <a:custGeom>
              <a:avLst/>
              <a:gdLst/>
              <a:ahLst/>
              <a:cxnLst/>
              <a:rect l="l" t="t" r="r" b="b"/>
              <a:pathLst>
                <a:path w="275590" h="184150">
                  <a:moveTo>
                    <a:pt x="183668" y="0"/>
                  </a:moveTo>
                  <a:lnTo>
                    <a:pt x="275502" y="91834"/>
                  </a:lnTo>
                  <a:lnTo>
                    <a:pt x="183668" y="183668"/>
                  </a:lnTo>
                  <a:lnTo>
                    <a:pt x="162010" y="162010"/>
                  </a:lnTo>
                  <a:lnTo>
                    <a:pt x="216881" y="107140"/>
                  </a:lnTo>
                  <a:lnTo>
                    <a:pt x="0" y="107140"/>
                  </a:lnTo>
                  <a:lnTo>
                    <a:pt x="0" y="76528"/>
                  </a:lnTo>
                  <a:lnTo>
                    <a:pt x="216881" y="76528"/>
                  </a:lnTo>
                  <a:lnTo>
                    <a:pt x="162010" y="21657"/>
                  </a:lnTo>
                  <a:lnTo>
                    <a:pt x="183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690" y="3753622"/>
            <a:ext cx="78517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-59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r>
              <a:rPr sz="9600" b="1" spc="-7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600" b="1" spc="-900" dirty="0">
                <a:solidFill>
                  <a:srgbClr val="FFFFFF"/>
                </a:solidFill>
                <a:latin typeface="Verdana"/>
                <a:cs typeface="Verdana"/>
              </a:rPr>
              <a:t>Features</a:t>
            </a:r>
            <a:endParaRPr sz="96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0653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    </a:t>
            </a:r>
            <a:r>
              <a:rPr dirty="0"/>
              <a:t>1. </a:t>
            </a:r>
            <a:r>
              <a:rPr spc="80" dirty="0"/>
              <a:t>Reminders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0692" y="1028699"/>
            <a:ext cx="4454525" cy="8820150"/>
            <a:chOff x="880692" y="1028699"/>
            <a:chExt cx="4454525" cy="8820150"/>
          </a:xfrm>
        </p:grpSpPr>
        <p:sp>
          <p:nvSpPr>
            <p:cNvPr id="3" name="object 3"/>
            <p:cNvSpPr/>
            <p:nvPr/>
          </p:nvSpPr>
          <p:spPr>
            <a:xfrm>
              <a:off x="971372" y="1071923"/>
              <a:ext cx="4272915" cy="8733790"/>
            </a:xfrm>
            <a:custGeom>
              <a:avLst/>
              <a:gdLst/>
              <a:ahLst/>
              <a:cxnLst/>
              <a:rect l="l" t="t" r="r" b="b"/>
              <a:pathLst>
                <a:path w="4272915" h="8733790">
                  <a:moveTo>
                    <a:pt x="3670417" y="8733358"/>
                  </a:moveTo>
                  <a:lnTo>
                    <a:pt x="602380" y="8733358"/>
                  </a:lnTo>
                  <a:lnTo>
                    <a:pt x="555329" y="8731543"/>
                  </a:lnTo>
                  <a:lnTo>
                    <a:pt x="509264" y="8726186"/>
                  </a:lnTo>
                  <a:lnTo>
                    <a:pt x="464319" y="8717423"/>
                  </a:lnTo>
                  <a:lnTo>
                    <a:pt x="420629" y="8705388"/>
                  </a:lnTo>
                  <a:lnTo>
                    <a:pt x="378328" y="8690215"/>
                  </a:lnTo>
                  <a:lnTo>
                    <a:pt x="337551" y="8672038"/>
                  </a:lnTo>
                  <a:lnTo>
                    <a:pt x="298431" y="8650993"/>
                  </a:lnTo>
                  <a:lnTo>
                    <a:pt x="261103" y="8627213"/>
                  </a:lnTo>
                  <a:lnTo>
                    <a:pt x="225701" y="8600833"/>
                  </a:lnTo>
                  <a:lnTo>
                    <a:pt x="192360" y="8571987"/>
                  </a:lnTo>
                  <a:lnTo>
                    <a:pt x="161213" y="8540809"/>
                  </a:lnTo>
                  <a:lnTo>
                    <a:pt x="132395" y="8507435"/>
                  </a:lnTo>
                  <a:lnTo>
                    <a:pt x="106041" y="8471999"/>
                  </a:lnTo>
                  <a:lnTo>
                    <a:pt x="82284" y="8434634"/>
                  </a:lnTo>
                  <a:lnTo>
                    <a:pt x="61259" y="8395476"/>
                  </a:lnTo>
                  <a:lnTo>
                    <a:pt x="43100" y="8354658"/>
                  </a:lnTo>
                  <a:lnTo>
                    <a:pt x="27942" y="8312316"/>
                  </a:lnTo>
                  <a:lnTo>
                    <a:pt x="15919" y="8268583"/>
                  </a:lnTo>
                  <a:lnTo>
                    <a:pt x="7164" y="8223594"/>
                  </a:lnTo>
                  <a:lnTo>
                    <a:pt x="1813" y="8177484"/>
                  </a:lnTo>
                  <a:lnTo>
                    <a:pt x="0" y="8130387"/>
                  </a:lnTo>
                  <a:lnTo>
                    <a:pt x="0" y="602971"/>
                  </a:lnTo>
                  <a:lnTo>
                    <a:pt x="1813" y="555873"/>
                  </a:lnTo>
                  <a:lnTo>
                    <a:pt x="7164" y="509763"/>
                  </a:lnTo>
                  <a:lnTo>
                    <a:pt x="15919" y="464775"/>
                  </a:lnTo>
                  <a:lnTo>
                    <a:pt x="27942" y="421042"/>
                  </a:lnTo>
                  <a:lnTo>
                    <a:pt x="43100" y="378699"/>
                  </a:lnTo>
                  <a:lnTo>
                    <a:pt x="61259" y="337882"/>
                  </a:lnTo>
                  <a:lnTo>
                    <a:pt x="82284" y="298724"/>
                  </a:lnTo>
                  <a:lnTo>
                    <a:pt x="106041" y="261359"/>
                  </a:lnTo>
                  <a:lnTo>
                    <a:pt x="132447" y="225862"/>
                  </a:lnTo>
                  <a:lnTo>
                    <a:pt x="161213" y="192548"/>
                  </a:lnTo>
                  <a:lnTo>
                    <a:pt x="192360" y="161371"/>
                  </a:lnTo>
                  <a:lnTo>
                    <a:pt x="225701" y="132525"/>
                  </a:lnTo>
                  <a:lnTo>
                    <a:pt x="261103" y="106145"/>
                  </a:lnTo>
                  <a:lnTo>
                    <a:pt x="298431" y="82365"/>
                  </a:lnTo>
                  <a:lnTo>
                    <a:pt x="337551" y="61319"/>
                  </a:lnTo>
                  <a:lnTo>
                    <a:pt x="378329" y="43143"/>
                  </a:lnTo>
                  <a:lnTo>
                    <a:pt x="420630" y="27969"/>
                  </a:lnTo>
                  <a:lnTo>
                    <a:pt x="464320" y="15934"/>
                  </a:lnTo>
                  <a:lnTo>
                    <a:pt x="509266" y="7171"/>
                  </a:lnTo>
                  <a:lnTo>
                    <a:pt x="555334" y="1815"/>
                  </a:lnTo>
                  <a:lnTo>
                    <a:pt x="602380" y="0"/>
                  </a:lnTo>
                  <a:lnTo>
                    <a:pt x="3670423" y="0"/>
                  </a:lnTo>
                  <a:lnTo>
                    <a:pt x="3717470" y="1815"/>
                  </a:lnTo>
                  <a:lnTo>
                    <a:pt x="3763535" y="7171"/>
                  </a:lnTo>
                  <a:lnTo>
                    <a:pt x="3808479" y="15934"/>
                  </a:lnTo>
                  <a:lnTo>
                    <a:pt x="3852168" y="27970"/>
                  </a:lnTo>
                  <a:lnTo>
                    <a:pt x="3894469" y="43143"/>
                  </a:lnTo>
                  <a:lnTo>
                    <a:pt x="3935247" y="61319"/>
                  </a:lnTo>
                  <a:lnTo>
                    <a:pt x="3974366" y="82365"/>
                  </a:lnTo>
                  <a:lnTo>
                    <a:pt x="4011694" y="106145"/>
                  </a:lnTo>
                  <a:lnTo>
                    <a:pt x="4047096" y="132525"/>
                  </a:lnTo>
                  <a:lnTo>
                    <a:pt x="4080438" y="161371"/>
                  </a:lnTo>
                  <a:lnTo>
                    <a:pt x="4111584" y="192548"/>
                  </a:lnTo>
                  <a:lnTo>
                    <a:pt x="4137535" y="222602"/>
                  </a:lnTo>
                  <a:lnTo>
                    <a:pt x="580789" y="222602"/>
                  </a:lnTo>
                  <a:lnTo>
                    <a:pt x="532506" y="225862"/>
                  </a:lnTo>
                  <a:lnTo>
                    <a:pt x="486180" y="235359"/>
                  </a:lnTo>
                  <a:lnTo>
                    <a:pt x="442238" y="250663"/>
                  </a:lnTo>
                  <a:lnTo>
                    <a:pt x="401107" y="271349"/>
                  </a:lnTo>
                  <a:lnTo>
                    <a:pt x="363214" y="296986"/>
                  </a:lnTo>
                  <a:lnTo>
                    <a:pt x="328988" y="327149"/>
                  </a:lnTo>
                  <a:lnTo>
                    <a:pt x="298855" y="361409"/>
                  </a:lnTo>
                  <a:lnTo>
                    <a:pt x="273242" y="399339"/>
                  </a:lnTo>
                  <a:lnTo>
                    <a:pt x="252577" y="440510"/>
                  </a:lnTo>
                  <a:lnTo>
                    <a:pt x="237287" y="484496"/>
                  </a:lnTo>
                  <a:lnTo>
                    <a:pt x="227800" y="530867"/>
                  </a:lnTo>
                  <a:lnTo>
                    <a:pt x="224543" y="579198"/>
                  </a:lnTo>
                  <a:lnTo>
                    <a:pt x="224543" y="8164966"/>
                  </a:lnTo>
                  <a:lnTo>
                    <a:pt x="227800" y="8213296"/>
                  </a:lnTo>
                  <a:lnTo>
                    <a:pt x="237287" y="8259668"/>
                  </a:lnTo>
                  <a:lnTo>
                    <a:pt x="252577" y="8303653"/>
                  </a:lnTo>
                  <a:lnTo>
                    <a:pt x="273242" y="8344825"/>
                  </a:lnTo>
                  <a:lnTo>
                    <a:pt x="298855" y="8382754"/>
                  </a:lnTo>
                  <a:lnTo>
                    <a:pt x="328988" y="8417014"/>
                  </a:lnTo>
                  <a:lnTo>
                    <a:pt x="363214" y="8447177"/>
                  </a:lnTo>
                  <a:lnTo>
                    <a:pt x="401107" y="8472815"/>
                  </a:lnTo>
                  <a:lnTo>
                    <a:pt x="442238" y="8493500"/>
                  </a:lnTo>
                  <a:lnTo>
                    <a:pt x="486180" y="8508805"/>
                  </a:lnTo>
                  <a:lnTo>
                    <a:pt x="532506" y="8518301"/>
                  </a:lnTo>
                  <a:lnTo>
                    <a:pt x="580789" y="8521562"/>
                  </a:lnTo>
                  <a:lnTo>
                    <a:pt x="4128204" y="8521562"/>
                  </a:lnTo>
                  <a:lnTo>
                    <a:pt x="4111584" y="8540809"/>
                  </a:lnTo>
                  <a:lnTo>
                    <a:pt x="4080438" y="8571987"/>
                  </a:lnTo>
                  <a:lnTo>
                    <a:pt x="4047096" y="8600833"/>
                  </a:lnTo>
                  <a:lnTo>
                    <a:pt x="4011694" y="8627213"/>
                  </a:lnTo>
                  <a:lnTo>
                    <a:pt x="3974366" y="8650993"/>
                  </a:lnTo>
                  <a:lnTo>
                    <a:pt x="3935246" y="8672038"/>
                  </a:lnTo>
                  <a:lnTo>
                    <a:pt x="3894469" y="8690215"/>
                  </a:lnTo>
                  <a:lnTo>
                    <a:pt x="3852168" y="8705388"/>
                  </a:lnTo>
                  <a:lnTo>
                    <a:pt x="3808478" y="8717423"/>
                  </a:lnTo>
                  <a:lnTo>
                    <a:pt x="3763534" y="8726186"/>
                  </a:lnTo>
                  <a:lnTo>
                    <a:pt x="3717468" y="8731543"/>
                  </a:lnTo>
                  <a:lnTo>
                    <a:pt x="3670417" y="8733358"/>
                  </a:lnTo>
                  <a:close/>
                </a:path>
                <a:path w="4272915" h="8733790">
                  <a:moveTo>
                    <a:pt x="3031333" y="520846"/>
                  </a:moveTo>
                  <a:lnTo>
                    <a:pt x="1245783" y="520846"/>
                  </a:lnTo>
                  <a:lnTo>
                    <a:pt x="1199989" y="515496"/>
                  </a:lnTo>
                  <a:lnTo>
                    <a:pt x="1157821" y="500280"/>
                  </a:lnTo>
                  <a:lnTo>
                    <a:pt x="1120525" y="476444"/>
                  </a:lnTo>
                  <a:lnTo>
                    <a:pt x="1089348" y="445236"/>
                  </a:lnTo>
                  <a:lnTo>
                    <a:pt x="1065535" y="407903"/>
                  </a:lnTo>
                  <a:lnTo>
                    <a:pt x="1050333" y="365694"/>
                  </a:lnTo>
                  <a:lnTo>
                    <a:pt x="1044989" y="319855"/>
                  </a:lnTo>
                  <a:lnTo>
                    <a:pt x="1044989" y="222602"/>
                  </a:lnTo>
                  <a:lnTo>
                    <a:pt x="3232126" y="222602"/>
                  </a:lnTo>
                  <a:lnTo>
                    <a:pt x="3232126" y="276631"/>
                  </a:lnTo>
                  <a:lnTo>
                    <a:pt x="2649178" y="276631"/>
                  </a:lnTo>
                  <a:lnTo>
                    <a:pt x="2628903" y="280819"/>
                  </a:lnTo>
                  <a:lnTo>
                    <a:pt x="2611664" y="292300"/>
                  </a:lnTo>
                  <a:lnTo>
                    <a:pt x="2610532" y="293921"/>
                  </a:lnTo>
                  <a:lnTo>
                    <a:pt x="1852481" y="293921"/>
                  </a:lnTo>
                  <a:lnTo>
                    <a:pt x="1838548" y="296622"/>
                  </a:lnTo>
                  <a:lnTo>
                    <a:pt x="1826842" y="304187"/>
                  </a:lnTo>
                  <a:lnTo>
                    <a:pt x="1818779" y="315803"/>
                  </a:lnTo>
                  <a:lnTo>
                    <a:pt x="1815777" y="330661"/>
                  </a:lnTo>
                  <a:lnTo>
                    <a:pt x="1818779" y="345519"/>
                  </a:lnTo>
                  <a:lnTo>
                    <a:pt x="1826842" y="357136"/>
                  </a:lnTo>
                  <a:lnTo>
                    <a:pt x="1838548" y="364700"/>
                  </a:lnTo>
                  <a:lnTo>
                    <a:pt x="1852481" y="367401"/>
                  </a:lnTo>
                  <a:lnTo>
                    <a:pt x="2609770" y="367401"/>
                  </a:lnTo>
                  <a:lnTo>
                    <a:pt x="2610854" y="369022"/>
                  </a:lnTo>
                  <a:lnTo>
                    <a:pt x="2627992" y="380504"/>
                  </a:lnTo>
                  <a:lnTo>
                    <a:pt x="2649178" y="384691"/>
                  </a:lnTo>
                  <a:lnTo>
                    <a:pt x="3219940" y="384691"/>
                  </a:lnTo>
                  <a:lnTo>
                    <a:pt x="3211580" y="407903"/>
                  </a:lnTo>
                  <a:lnTo>
                    <a:pt x="3187768" y="445236"/>
                  </a:lnTo>
                  <a:lnTo>
                    <a:pt x="3156590" y="476444"/>
                  </a:lnTo>
                  <a:lnTo>
                    <a:pt x="3119294" y="500280"/>
                  </a:lnTo>
                  <a:lnTo>
                    <a:pt x="3077126" y="515496"/>
                  </a:lnTo>
                  <a:lnTo>
                    <a:pt x="3031333" y="520846"/>
                  </a:lnTo>
                  <a:close/>
                </a:path>
                <a:path w="4272915" h="8733790">
                  <a:moveTo>
                    <a:pt x="4128204" y="8521562"/>
                  </a:moveTo>
                  <a:lnTo>
                    <a:pt x="3696326" y="8521562"/>
                  </a:lnTo>
                  <a:lnTo>
                    <a:pt x="3744609" y="8518301"/>
                  </a:lnTo>
                  <a:lnTo>
                    <a:pt x="3790935" y="8508805"/>
                  </a:lnTo>
                  <a:lnTo>
                    <a:pt x="3834878" y="8493500"/>
                  </a:lnTo>
                  <a:lnTo>
                    <a:pt x="3876009" y="8472815"/>
                  </a:lnTo>
                  <a:lnTo>
                    <a:pt x="3913901" y="8447177"/>
                  </a:lnTo>
                  <a:lnTo>
                    <a:pt x="3948128" y="8417014"/>
                  </a:lnTo>
                  <a:lnTo>
                    <a:pt x="3978261" y="8382754"/>
                  </a:lnTo>
                  <a:lnTo>
                    <a:pt x="4003874" y="8344825"/>
                  </a:lnTo>
                  <a:lnTo>
                    <a:pt x="4024538" y="8303653"/>
                  </a:lnTo>
                  <a:lnTo>
                    <a:pt x="4039828" y="8259668"/>
                  </a:lnTo>
                  <a:lnTo>
                    <a:pt x="4049315" y="8213296"/>
                  </a:lnTo>
                  <a:lnTo>
                    <a:pt x="4052573" y="8164966"/>
                  </a:lnTo>
                  <a:lnTo>
                    <a:pt x="4050413" y="8164966"/>
                  </a:lnTo>
                  <a:lnTo>
                    <a:pt x="4050413" y="579198"/>
                  </a:lnTo>
                  <a:lnTo>
                    <a:pt x="4047156" y="530867"/>
                  </a:lnTo>
                  <a:lnTo>
                    <a:pt x="4037669" y="484496"/>
                  </a:lnTo>
                  <a:lnTo>
                    <a:pt x="4022379" y="440510"/>
                  </a:lnTo>
                  <a:lnTo>
                    <a:pt x="4001714" y="399339"/>
                  </a:lnTo>
                  <a:lnTo>
                    <a:pt x="3976102" y="361409"/>
                  </a:lnTo>
                  <a:lnTo>
                    <a:pt x="3945968" y="327149"/>
                  </a:lnTo>
                  <a:lnTo>
                    <a:pt x="3911742" y="296986"/>
                  </a:lnTo>
                  <a:lnTo>
                    <a:pt x="3873850" y="271349"/>
                  </a:lnTo>
                  <a:lnTo>
                    <a:pt x="3832719" y="250663"/>
                  </a:lnTo>
                  <a:lnTo>
                    <a:pt x="3788776" y="235359"/>
                  </a:lnTo>
                  <a:lnTo>
                    <a:pt x="3742450" y="225862"/>
                  </a:lnTo>
                  <a:lnTo>
                    <a:pt x="3694167" y="222602"/>
                  </a:lnTo>
                  <a:lnTo>
                    <a:pt x="4137535" y="222602"/>
                  </a:lnTo>
                  <a:lnTo>
                    <a:pt x="4166756" y="261359"/>
                  </a:lnTo>
                  <a:lnTo>
                    <a:pt x="4190513" y="298724"/>
                  </a:lnTo>
                  <a:lnTo>
                    <a:pt x="4211538" y="337882"/>
                  </a:lnTo>
                  <a:lnTo>
                    <a:pt x="4229697" y="378699"/>
                  </a:lnTo>
                  <a:lnTo>
                    <a:pt x="4244855" y="421042"/>
                  </a:lnTo>
                  <a:lnTo>
                    <a:pt x="4256878" y="464775"/>
                  </a:lnTo>
                  <a:lnTo>
                    <a:pt x="4265633" y="509763"/>
                  </a:lnTo>
                  <a:lnTo>
                    <a:pt x="4270984" y="555873"/>
                  </a:lnTo>
                  <a:lnTo>
                    <a:pt x="4272798" y="602971"/>
                  </a:lnTo>
                  <a:lnTo>
                    <a:pt x="4272798" y="8130387"/>
                  </a:lnTo>
                  <a:lnTo>
                    <a:pt x="4270984" y="8177484"/>
                  </a:lnTo>
                  <a:lnTo>
                    <a:pt x="4265633" y="8223594"/>
                  </a:lnTo>
                  <a:lnTo>
                    <a:pt x="4256878" y="8268583"/>
                  </a:lnTo>
                  <a:lnTo>
                    <a:pt x="4244855" y="8312316"/>
                  </a:lnTo>
                  <a:lnTo>
                    <a:pt x="4229697" y="8354658"/>
                  </a:lnTo>
                  <a:lnTo>
                    <a:pt x="4211538" y="8395476"/>
                  </a:lnTo>
                  <a:lnTo>
                    <a:pt x="4190513" y="8434634"/>
                  </a:lnTo>
                  <a:lnTo>
                    <a:pt x="4166756" y="8471999"/>
                  </a:lnTo>
                  <a:lnTo>
                    <a:pt x="4140402" y="8507435"/>
                  </a:lnTo>
                  <a:lnTo>
                    <a:pt x="4128204" y="8521562"/>
                  </a:lnTo>
                  <a:close/>
                </a:path>
                <a:path w="4272915" h="8733790">
                  <a:moveTo>
                    <a:pt x="3219940" y="384691"/>
                  </a:moveTo>
                  <a:lnTo>
                    <a:pt x="2649178" y="384691"/>
                  </a:lnTo>
                  <a:lnTo>
                    <a:pt x="2670363" y="380504"/>
                  </a:lnTo>
                  <a:lnTo>
                    <a:pt x="2687501" y="369022"/>
                  </a:lnTo>
                  <a:lnTo>
                    <a:pt x="2698971" y="351868"/>
                  </a:lnTo>
                  <a:lnTo>
                    <a:pt x="2703154" y="330661"/>
                  </a:lnTo>
                  <a:lnTo>
                    <a:pt x="2698971" y="309455"/>
                  </a:lnTo>
                  <a:lnTo>
                    <a:pt x="2687501" y="292300"/>
                  </a:lnTo>
                  <a:lnTo>
                    <a:pt x="2670363" y="280819"/>
                  </a:lnTo>
                  <a:lnTo>
                    <a:pt x="2649178" y="276631"/>
                  </a:lnTo>
                  <a:lnTo>
                    <a:pt x="3232126" y="276631"/>
                  </a:lnTo>
                  <a:lnTo>
                    <a:pt x="3232126" y="319855"/>
                  </a:lnTo>
                  <a:lnTo>
                    <a:pt x="3226782" y="365694"/>
                  </a:lnTo>
                  <a:lnTo>
                    <a:pt x="3219940" y="384691"/>
                  </a:lnTo>
                  <a:close/>
                </a:path>
                <a:path w="4272915" h="8733790">
                  <a:moveTo>
                    <a:pt x="2609770" y="367401"/>
                  </a:moveTo>
                  <a:lnTo>
                    <a:pt x="2370658" y="367401"/>
                  </a:lnTo>
                  <a:lnTo>
                    <a:pt x="2384590" y="364700"/>
                  </a:lnTo>
                  <a:lnTo>
                    <a:pt x="2396297" y="357136"/>
                  </a:lnTo>
                  <a:lnTo>
                    <a:pt x="2404359" y="345519"/>
                  </a:lnTo>
                  <a:lnTo>
                    <a:pt x="2407362" y="330661"/>
                  </a:lnTo>
                  <a:lnTo>
                    <a:pt x="2404359" y="315803"/>
                  </a:lnTo>
                  <a:lnTo>
                    <a:pt x="2396297" y="304187"/>
                  </a:lnTo>
                  <a:lnTo>
                    <a:pt x="2384590" y="296622"/>
                  </a:lnTo>
                  <a:lnTo>
                    <a:pt x="2370658" y="293921"/>
                  </a:lnTo>
                  <a:lnTo>
                    <a:pt x="2610532" y="293921"/>
                  </a:lnTo>
                  <a:lnTo>
                    <a:pt x="2599688" y="309455"/>
                  </a:lnTo>
                  <a:lnTo>
                    <a:pt x="2595201" y="330661"/>
                  </a:lnTo>
                  <a:lnTo>
                    <a:pt x="2599384" y="351868"/>
                  </a:lnTo>
                  <a:lnTo>
                    <a:pt x="2609770" y="367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96346" y="1294668"/>
              <a:ext cx="3824609" cy="83030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87150" y="1365845"/>
              <a:ext cx="591820" cy="73660"/>
            </a:xfrm>
            <a:custGeom>
              <a:avLst/>
              <a:gdLst/>
              <a:ahLst/>
              <a:cxnLst/>
              <a:rect l="l" t="t" r="r" b="b"/>
              <a:pathLst>
                <a:path w="591820" h="73659">
                  <a:moveTo>
                    <a:pt x="554880" y="73480"/>
                  </a:moveTo>
                  <a:lnTo>
                    <a:pt x="36704" y="73480"/>
                  </a:lnTo>
                  <a:lnTo>
                    <a:pt x="22771" y="70778"/>
                  </a:lnTo>
                  <a:lnTo>
                    <a:pt x="11065" y="63214"/>
                  </a:lnTo>
                  <a:lnTo>
                    <a:pt x="3002" y="51598"/>
                  </a:lnTo>
                  <a:lnTo>
                    <a:pt x="0" y="36740"/>
                  </a:lnTo>
                  <a:lnTo>
                    <a:pt x="3002" y="21882"/>
                  </a:lnTo>
                  <a:lnTo>
                    <a:pt x="11065" y="10265"/>
                  </a:lnTo>
                  <a:lnTo>
                    <a:pt x="22771" y="2701"/>
                  </a:lnTo>
                  <a:lnTo>
                    <a:pt x="36704" y="0"/>
                  </a:lnTo>
                  <a:lnTo>
                    <a:pt x="554880" y="0"/>
                  </a:lnTo>
                  <a:lnTo>
                    <a:pt x="568813" y="2701"/>
                  </a:lnTo>
                  <a:lnTo>
                    <a:pt x="580519" y="10265"/>
                  </a:lnTo>
                  <a:lnTo>
                    <a:pt x="588582" y="21882"/>
                  </a:lnTo>
                  <a:lnTo>
                    <a:pt x="591584" y="36740"/>
                  </a:lnTo>
                  <a:lnTo>
                    <a:pt x="588582" y="51598"/>
                  </a:lnTo>
                  <a:lnTo>
                    <a:pt x="580519" y="63214"/>
                  </a:lnTo>
                  <a:lnTo>
                    <a:pt x="568813" y="70778"/>
                  </a:lnTo>
                  <a:lnTo>
                    <a:pt x="554880" y="7348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66530" y="1348555"/>
              <a:ext cx="108039" cy="1080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0681" y="2195753"/>
              <a:ext cx="4454525" cy="2087880"/>
            </a:xfrm>
            <a:custGeom>
              <a:avLst/>
              <a:gdLst/>
              <a:ahLst/>
              <a:cxnLst/>
              <a:rect l="l" t="t" r="r" b="b"/>
              <a:pathLst>
                <a:path w="4454525" h="2087879">
                  <a:moveTo>
                    <a:pt x="47498" y="1430705"/>
                  </a:moveTo>
                  <a:lnTo>
                    <a:pt x="29146" y="1434477"/>
                  </a:lnTo>
                  <a:lnTo>
                    <a:pt x="14033" y="1444752"/>
                  </a:lnTo>
                  <a:lnTo>
                    <a:pt x="3784" y="1459877"/>
                  </a:lnTo>
                  <a:lnTo>
                    <a:pt x="0" y="1478241"/>
                  </a:lnTo>
                  <a:lnTo>
                    <a:pt x="0" y="2040153"/>
                  </a:lnTo>
                  <a:lnTo>
                    <a:pt x="3784" y="2058530"/>
                  </a:lnTo>
                  <a:lnTo>
                    <a:pt x="14033" y="2073656"/>
                  </a:lnTo>
                  <a:lnTo>
                    <a:pt x="29146" y="2083917"/>
                  </a:lnTo>
                  <a:lnTo>
                    <a:pt x="47498" y="2087702"/>
                  </a:lnTo>
                  <a:lnTo>
                    <a:pt x="47498" y="1430705"/>
                  </a:lnTo>
                  <a:close/>
                </a:path>
                <a:path w="4454525" h="2087879">
                  <a:moveTo>
                    <a:pt x="47498" y="633222"/>
                  </a:moveTo>
                  <a:lnTo>
                    <a:pt x="29146" y="636663"/>
                  </a:lnTo>
                  <a:lnTo>
                    <a:pt x="14033" y="646188"/>
                  </a:lnTo>
                  <a:lnTo>
                    <a:pt x="3784" y="660577"/>
                  </a:lnTo>
                  <a:lnTo>
                    <a:pt x="0" y="678611"/>
                  </a:lnTo>
                  <a:lnTo>
                    <a:pt x="0" y="1240510"/>
                  </a:lnTo>
                  <a:lnTo>
                    <a:pt x="3784" y="1258887"/>
                  </a:lnTo>
                  <a:lnTo>
                    <a:pt x="14033" y="1274013"/>
                  </a:lnTo>
                  <a:lnTo>
                    <a:pt x="29146" y="1284274"/>
                  </a:lnTo>
                  <a:lnTo>
                    <a:pt x="47498" y="1288059"/>
                  </a:lnTo>
                  <a:lnTo>
                    <a:pt x="47498" y="633222"/>
                  </a:lnTo>
                  <a:close/>
                </a:path>
                <a:path w="4454525" h="2087879">
                  <a:moveTo>
                    <a:pt x="47498" y="0"/>
                  </a:moveTo>
                  <a:lnTo>
                    <a:pt x="29146" y="3441"/>
                  </a:lnTo>
                  <a:lnTo>
                    <a:pt x="14033" y="12966"/>
                  </a:lnTo>
                  <a:lnTo>
                    <a:pt x="3784" y="27343"/>
                  </a:lnTo>
                  <a:lnTo>
                    <a:pt x="0" y="45377"/>
                  </a:lnTo>
                  <a:lnTo>
                    <a:pt x="0" y="315531"/>
                  </a:lnTo>
                  <a:lnTo>
                    <a:pt x="3784" y="333895"/>
                  </a:lnTo>
                  <a:lnTo>
                    <a:pt x="14033" y="349021"/>
                  </a:lnTo>
                  <a:lnTo>
                    <a:pt x="29146" y="359295"/>
                  </a:lnTo>
                  <a:lnTo>
                    <a:pt x="47498" y="363067"/>
                  </a:lnTo>
                  <a:lnTo>
                    <a:pt x="47498" y="0"/>
                  </a:lnTo>
                  <a:close/>
                </a:path>
                <a:path w="4454525" h="2087879">
                  <a:moveTo>
                    <a:pt x="4454169" y="896886"/>
                  </a:moveTo>
                  <a:lnTo>
                    <a:pt x="4450385" y="878522"/>
                  </a:lnTo>
                  <a:lnTo>
                    <a:pt x="4440136" y="863384"/>
                  </a:lnTo>
                  <a:lnTo>
                    <a:pt x="4425010" y="853122"/>
                  </a:lnTo>
                  <a:lnTo>
                    <a:pt x="4406658" y="849337"/>
                  </a:lnTo>
                  <a:lnTo>
                    <a:pt x="4406658" y="1901837"/>
                  </a:lnTo>
                  <a:lnTo>
                    <a:pt x="4425010" y="1898053"/>
                  </a:lnTo>
                  <a:lnTo>
                    <a:pt x="4440136" y="1887791"/>
                  </a:lnTo>
                  <a:lnTo>
                    <a:pt x="4450385" y="1872665"/>
                  </a:lnTo>
                  <a:lnTo>
                    <a:pt x="4454169" y="1854288"/>
                  </a:lnTo>
                  <a:lnTo>
                    <a:pt x="4454169" y="89688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8191" y="1028699"/>
              <a:ext cx="4359275" cy="8820150"/>
            </a:xfrm>
            <a:custGeom>
              <a:avLst/>
              <a:gdLst/>
              <a:ahLst/>
              <a:cxnLst/>
              <a:rect l="l" t="t" r="r" b="b"/>
              <a:pathLst>
                <a:path w="4359275" h="8820150">
                  <a:moveTo>
                    <a:pt x="3713599" y="8819806"/>
                  </a:moveTo>
                  <a:lnTo>
                    <a:pt x="645561" y="8819806"/>
                  </a:lnTo>
                  <a:lnTo>
                    <a:pt x="597418" y="8818031"/>
                  </a:lnTo>
                  <a:lnTo>
                    <a:pt x="550230" y="8812793"/>
                  </a:lnTo>
                  <a:lnTo>
                    <a:pt x="504122" y="8804215"/>
                  </a:lnTo>
                  <a:lnTo>
                    <a:pt x="459220" y="8792423"/>
                  </a:lnTo>
                  <a:lnTo>
                    <a:pt x="415648" y="8777543"/>
                  </a:lnTo>
                  <a:lnTo>
                    <a:pt x="373533" y="8759700"/>
                  </a:lnTo>
                  <a:lnTo>
                    <a:pt x="333000" y="8739019"/>
                  </a:lnTo>
                  <a:lnTo>
                    <a:pt x="294173" y="8715627"/>
                  </a:lnTo>
                  <a:lnTo>
                    <a:pt x="257179" y="8689648"/>
                  </a:lnTo>
                  <a:lnTo>
                    <a:pt x="222142" y="8661207"/>
                  </a:lnTo>
                  <a:lnTo>
                    <a:pt x="189188" y="8630431"/>
                  </a:lnTo>
                  <a:lnTo>
                    <a:pt x="158442" y="8597445"/>
                  </a:lnTo>
                  <a:lnTo>
                    <a:pt x="130030" y="8562374"/>
                  </a:lnTo>
                  <a:lnTo>
                    <a:pt x="104076" y="8525343"/>
                  </a:lnTo>
                  <a:lnTo>
                    <a:pt x="80707" y="8486479"/>
                  </a:lnTo>
                  <a:lnTo>
                    <a:pt x="60046" y="8445905"/>
                  </a:lnTo>
                  <a:lnTo>
                    <a:pt x="42221" y="8403749"/>
                  </a:lnTo>
                  <a:lnTo>
                    <a:pt x="27355" y="8360135"/>
                  </a:lnTo>
                  <a:lnTo>
                    <a:pt x="15575" y="8315189"/>
                  </a:lnTo>
                  <a:lnTo>
                    <a:pt x="6999" y="8268979"/>
                  </a:lnTo>
                  <a:lnTo>
                    <a:pt x="1772" y="8221801"/>
                  </a:lnTo>
                  <a:lnTo>
                    <a:pt x="79" y="8175772"/>
                  </a:lnTo>
                  <a:lnTo>
                    <a:pt x="0" y="646195"/>
                  </a:lnTo>
                  <a:lnTo>
                    <a:pt x="809" y="613473"/>
                  </a:lnTo>
                  <a:lnTo>
                    <a:pt x="7286" y="548029"/>
                  </a:lnTo>
                  <a:lnTo>
                    <a:pt x="16226" y="500652"/>
                  </a:lnTo>
                  <a:lnTo>
                    <a:pt x="28067" y="453849"/>
                  </a:lnTo>
                  <a:lnTo>
                    <a:pt x="44800" y="409544"/>
                  </a:lnTo>
                  <a:lnTo>
                    <a:pt x="64772" y="365240"/>
                  </a:lnTo>
                  <a:lnTo>
                    <a:pt x="86936" y="324515"/>
                  </a:lnTo>
                  <a:lnTo>
                    <a:pt x="111461" y="285276"/>
                  </a:lnTo>
                  <a:lnTo>
                    <a:pt x="143240" y="240297"/>
                  </a:lnTo>
                  <a:lnTo>
                    <a:pt x="173913" y="204595"/>
                  </a:lnTo>
                  <a:lnTo>
                    <a:pt x="201333" y="177960"/>
                  </a:lnTo>
                  <a:lnTo>
                    <a:pt x="224003" y="157023"/>
                  </a:lnTo>
                  <a:lnTo>
                    <a:pt x="273289" y="118014"/>
                  </a:lnTo>
                  <a:lnTo>
                    <a:pt x="313604" y="91807"/>
                  </a:lnTo>
                  <a:lnTo>
                    <a:pt x="356086" y="68517"/>
                  </a:lnTo>
                  <a:lnTo>
                    <a:pt x="400541" y="48322"/>
                  </a:lnTo>
                  <a:lnTo>
                    <a:pt x="446773" y="31400"/>
                  </a:lnTo>
                  <a:lnTo>
                    <a:pt x="494586" y="17929"/>
                  </a:lnTo>
                  <a:lnTo>
                    <a:pt x="543786" y="8087"/>
                  </a:lnTo>
                  <a:lnTo>
                    <a:pt x="594176" y="2051"/>
                  </a:lnTo>
                  <a:lnTo>
                    <a:pt x="645561" y="0"/>
                  </a:lnTo>
                  <a:lnTo>
                    <a:pt x="3715758" y="0"/>
                  </a:lnTo>
                  <a:lnTo>
                    <a:pt x="3767072" y="1980"/>
                  </a:lnTo>
                  <a:lnTo>
                    <a:pt x="3817284" y="7838"/>
                  </a:lnTo>
                  <a:lnTo>
                    <a:pt x="3866253" y="17449"/>
                  </a:lnTo>
                  <a:lnTo>
                    <a:pt x="3913835" y="30689"/>
                  </a:lnTo>
                  <a:lnTo>
                    <a:pt x="3948311" y="43223"/>
                  </a:lnTo>
                  <a:lnTo>
                    <a:pt x="645561" y="43223"/>
                  </a:lnTo>
                  <a:lnTo>
                    <a:pt x="598510" y="45039"/>
                  </a:lnTo>
                  <a:lnTo>
                    <a:pt x="552445" y="50397"/>
                  </a:lnTo>
                  <a:lnTo>
                    <a:pt x="507501" y="59164"/>
                  </a:lnTo>
                  <a:lnTo>
                    <a:pt x="463811" y="71208"/>
                  </a:lnTo>
                  <a:lnTo>
                    <a:pt x="421510" y="86396"/>
                  </a:lnTo>
                  <a:lnTo>
                    <a:pt x="380732" y="104593"/>
                  </a:lnTo>
                  <a:lnTo>
                    <a:pt x="341612" y="125669"/>
                  </a:lnTo>
                  <a:lnTo>
                    <a:pt x="304284" y="149488"/>
                  </a:lnTo>
                  <a:lnTo>
                    <a:pt x="268883" y="175919"/>
                  </a:lnTo>
                  <a:lnTo>
                    <a:pt x="235541" y="204828"/>
                  </a:lnTo>
                  <a:lnTo>
                    <a:pt x="204395" y="236083"/>
                  </a:lnTo>
                  <a:lnTo>
                    <a:pt x="175577" y="269549"/>
                  </a:lnTo>
                  <a:lnTo>
                    <a:pt x="149223" y="305095"/>
                  </a:lnTo>
                  <a:lnTo>
                    <a:pt x="125466" y="342588"/>
                  </a:lnTo>
                  <a:lnTo>
                    <a:pt x="104441" y="381893"/>
                  </a:lnTo>
                  <a:lnTo>
                    <a:pt x="86282" y="422879"/>
                  </a:lnTo>
                  <a:lnTo>
                    <a:pt x="71124" y="465412"/>
                  </a:lnTo>
                  <a:lnTo>
                    <a:pt x="59101" y="509359"/>
                  </a:lnTo>
                  <a:lnTo>
                    <a:pt x="50346" y="554588"/>
                  </a:lnTo>
                  <a:lnTo>
                    <a:pt x="44995" y="600964"/>
                  </a:lnTo>
                  <a:lnTo>
                    <a:pt x="43264" y="646195"/>
                  </a:lnTo>
                  <a:lnTo>
                    <a:pt x="43181" y="8175772"/>
                  </a:lnTo>
                  <a:lnTo>
                    <a:pt x="44995" y="8222869"/>
                  </a:lnTo>
                  <a:lnTo>
                    <a:pt x="50357" y="8269036"/>
                  </a:lnTo>
                  <a:lnTo>
                    <a:pt x="59101" y="8313968"/>
                  </a:lnTo>
                  <a:lnTo>
                    <a:pt x="71124" y="8357701"/>
                  </a:lnTo>
                  <a:lnTo>
                    <a:pt x="86282" y="8400043"/>
                  </a:lnTo>
                  <a:lnTo>
                    <a:pt x="104441" y="8440861"/>
                  </a:lnTo>
                  <a:lnTo>
                    <a:pt x="125466" y="8480019"/>
                  </a:lnTo>
                  <a:lnTo>
                    <a:pt x="149223" y="8517383"/>
                  </a:lnTo>
                  <a:lnTo>
                    <a:pt x="175577" y="8552820"/>
                  </a:lnTo>
                  <a:lnTo>
                    <a:pt x="204395" y="8586194"/>
                  </a:lnTo>
                  <a:lnTo>
                    <a:pt x="235541" y="8617371"/>
                  </a:lnTo>
                  <a:lnTo>
                    <a:pt x="268883" y="8646217"/>
                  </a:lnTo>
                  <a:lnTo>
                    <a:pt x="304284" y="8672598"/>
                  </a:lnTo>
                  <a:lnTo>
                    <a:pt x="341612" y="8696378"/>
                  </a:lnTo>
                  <a:lnTo>
                    <a:pt x="380732" y="8717423"/>
                  </a:lnTo>
                  <a:lnTo>
                    <a:pt x="421510" y="8735600"/>
                  </a:lnTo>
                  <a:lnTo>
                    <a:pt x="463811" y="8750773"/>
                  </a:lnTo>
                  <a:lnTo>
                    <a:pt x="507501" y="8762808"/>
                  </a:lnTo>
                  <a:lnTo>
                    <a:pt x="552445" y="8771571"/>
                  </a:lnTo>
                  <a:lnTo>
                    <a:pt x="598510" y="8776928"/>
                  </a:lnTo>
                  <a:lnTo>
                    <a:pt x="645561" y="8778743"/>
                  </a:lnTo>
                  <a:lnTo>
                    <a:pt x="3939998" y="8778743"/>
                  </a:lnTo>
                  <a:lnTo>
                    <a:pt x="3899940" y="8792423"/>
                  </a:lnTo>
                  <a:lnTo>
                    <a:pt x="3855038" y="8804215"/>
                  </a:lnTo>
                  <a:lnTo>
                    <a:pt x="3808930" y="8812793"/>
                  </a:lnTo>
                  <a:lnTo>
                    <a:pt x="3761742" y="8818031"/>
                  </a:lnTo>
                  <a:lnTo>
                    <a:pt x="3713599" y="8819806"/>
                  </a:lnTo>
                  <a:close/>
                </a:path>
                <a:path w="4359275" h="8820150">
                  <a:moveTo>
                    <a:pt x="3939998" y="8778743"/>
                  </a:moveTo>
                  <a:lnTo>
                    <a:pt x="3713599" y="8778743"/>
                  </a:lnTo>
                  <a:lnTo>
                    <a:pt x="3760650" y="8776928"/>
                  </a:lnTo>
                  <a:lnTo>
                    <a:pt x="3806715" y="8771571"/>
                  </a:lnTo>
                  <a:lnTo>
                    <a:pt x="3851659" y="8762808"/>
                  </a:lnTo>
                  <a:lnTo>
                    <a:pt x="3895349" y="8750773"/>
                  </a:lnTo>
                  <a:lnTo>
                    <a:pt x="3937650" y="8735600"/>
                  </a:lnTo>
                  <a:lnTo>
                    <a:pt x="3978428" y="8717423"/>
                  </a:lnTo>
                  <a:lnTo>
                    <a:pt x="4017548" y="8696378"/>
                  </a:lnTo>
                  <a:lnTo>
                    <a:pt x="4054876" y="8672598"/>
                  </a:lnTo>
                  <a:lnTo>
                    <a:pt x="4090278" y="8646217"/>
                  </a:lnTo>
                  <a:lnTo>
                    <a:pt x="4123619" y="8617371"/>
                  </a:lnTo>
                  <a:lnTo>
                    <a:pt x="4154766" y="8586194"/>
                  </a:lnTo>
                  <a:lnTo>
                    <a:pt x="4183583" y="8552820"/>
                  </a:lnTo>
                  <a:lnTo>
                    <a:pt x="4209938" y="8517383"/>
                  </a:lnTo>
                  <a:lnTo>
                    <a:pt x="4233694" y="8480019"/>
                  </a:lnTo>
                  <a:lnTo>
                    <a:pt x="4254719" y="8440861"/>
                  </a:lnTo>
                  <a:lnTo>
                    <a:pt x="4272878" y="8400043"/>
                  </a:lnTo>
                  <a:lnTo>
                    <a:pt x="4288036" y="8357701"/>
                  </a:lnTo>
                  <a:lnTo>
                    <a:pt x="4300060" y="8313968"/>
                  </a:lnTo>
                  <a:lnTo>
                    <a:pt x="4308814" y="8268979"/>
                  </a:lnTo>
                  <a:lnTo>
                    <a:pt x="4314165" y="8222869"/>
                  </a:lnTo>
                  <a:lnTo>
                    <a:pt x="4315979" y="8175772"/>
                  </a:lnTo>
                  <a:lnTo>
                    <a:pt x="4315979" y="646195"/>
                  </a:lnTo>
                  <a:lnTo>
                    <a:pt x="4314165" y="599097"/>
                  </a:lnTo>
                  <a:lnTo>
                    <a:pt x="4308814" y="552987"/>
                  </a:lnTo>
                  <a:lnTo>
                    <a:pt x="4300060" y="507998"/>
                  </a:lnTo>
                  <a:lnTo>
                    <a:pt x="4288036" y="464266"/>
                  </a:lnTo>
                  <a:lnTo>
                    <a:pt x="4272878" y="421923"/>
                  </a:lnTo>
                  <a:lnTo>
                    <a:pt x="4254719" y="381106"/>
                  </a:lnTo>
                  <a:lnTo>
                    <a:pt x="4233694" y="341947"/>
                  </a:lnTo>
                  <a:lnTo>
                    <a:pt x="4209938" y="304583"/>
                  </a:lnTo>
                  <a:lnTo>
                    <a:pt x="4183583" y="269146"/>
                  </a:lnTo>
                  <a:lnTo>
                    <a:pt x="4154766" y="235772"/>
                  </a:lnTo>
                  <a:lnTo>
                    <a:pt x="4123619" y="204595"/>
                  </a:lnTo>
                  <a:lnTo>
                    <a:pt x="4090278" y="175749"/>
                  </a:lnTo>
                  <a:lnTo>
                    <a:pt x="4054876" y="149369"/>
                  </a:lnTo>
                  <a:lnTo>
                    <a:pt x="4017548" y="125588"/>
                  </a:lnTo>
                  <a:lnTo>
                    <a:pt x="3978428" y="104543"/>
                  </a:lnTo>
                  <a:lnTo>
                    <a:pt x="3937650" y="86366"/>
                  </a:lnTo>
                  <a:lnTo>
                    <a:pt x="3895349" y="71193"/>
                  </a:lnTo>
                  <a:lnTo>
                    <a:pt x="3851659" y="59158"/>
                  </a:lnTo>
                  <a:lnTo>
                    <a:pt x="3806715" y="50395"/>
                  </a:lnTo>
                  <a:lnTo>
                    <a:pt x="3760650" y="45039"/>
                  </a:lnTo>
                  <a:lnTo>
                    <a:pt x="3713599" y="43223"/>
                  </a:lnTo>
                  <a:lnTo>
                    <a:pt x="3948311" y="43223"/>
                  </a:lnTo>
                  <a:lnTo>
                    <a:pt x="4004273" y="67557"/>
                  </a:lnTo>
                  <a:lnTo>
                    <a:pt x="4046845" y="90935"/>
                  </a:lnTo>
                  <a:lnTo>
                    <a:pt x="4087461" y="117445"/>
                  </a:lnTo>
                  <a:lnTo>
                    <a:pt x="4125981" y="146960"/>
                  </a:lnTo>
                  <a:lnTo>
                    <a:pt x="4159986" y="177048"/>
                  </a:lnTo>
                  <a:lnTo>
                    <a:pt x="4187143" y="205549"/>
                  </a:lnTo>
                  <a:lnTo>
                    <a:pt x="4217168" y="240600"/>
                  </a:lnTo>
                  <a:lnTo>
                    <a:pt x="4241120" y="272309"/>
                  </a:lnTo>
                  <a:lnTo>
                    <a:pt x="4266320" y="311210"/>
                  </a:lnTo>
                  <a:lnTo>
                    <a:pt x="4289699" y="351024"/>
                  </a:lnTo>
                  <a:lnTo>
                    <a:pt x="4306196" y="386683"/>
                  </a:lnTo>
                  <a:lnTo>
                    <a:pt x="4323873" y="431190"/>
                  </a:lnTo>
                  <a:lnTo>
                    <a:pt x="4335579" y="469720"/>
                  </a:lnTo>
                  <a:lnTo>
                    <a:pt x="4346206" y="516523"/>
                  </a:lnTo>
                  <a:lnTo>
                    <a:pt x="4355922" y="579738"/>
                  </a:lnTo>
                  <a:lnTo>
                    <a:pt x="4359160" y="646195"/>
                  </a:lnTo>
                  <a:lnTo>
                    <a:pt x="4359081" y="8175772"/>
                  </a:lnTo>
                  <a:lnTo>
                    <a:pt x="4357388" y="8221801"/>
                  </a:lnTo>
                  <a:lnTo>
                    <a:pt x="4352154" y="8269036"/>
                  </a:lnTo>
                  <a:lnTo>
                    <a:pt x="4343585" y="8315189"/>
                  </a:lnTo>
                  <a:lnTo>
                    <a:pt x="4331805" y="8360135"/>
                  </a:lnTo>
                  <a:lnTo>
                    <a:pt x="4316939" y="8403749"/>
                  </a:lnTo>
                  <a:lnTo>
                    <a:pt x="4299114" y="8445905"/>
                  </a:lnTo>
                  <a:lnTo>
                    <a:pt x="4278453" y="8486479"/>
                  </a:lnTo>
                  <a:lnTo>
                    <a:pt x="4255084" y="8525343"/>
                  </a:lnTo>
                  <a:lnTo>
                    <a:pt x="4229130" y="8562374"/>
                  </a:lnTo>
                  <a:lnTo>
                    <a:pt x="4200718" y="8597445"/>
                  </a:lnTo>
                  <a:lnTo>
                    <a:pt x="4169972" y="8630431"/>
                  </a:lnTo>
                  <a:lnTo>
                    <a:pt x="4137018" y="8661207"/>
                  </a:lnTo>
                  <a:lnTo>
                    <a:pt x="4101981" y="8689648"/>
                  </a:lnTo>
                  <a:lnTo>
                    <a:pt x="4064987" y="8715627"/>
                  </a:lnTo>
                  <a:lnTo>
                    <a:pt x="4026160" y="8739019"/>
                  </a:lnTo>
                  <a:lnTo>
                    <a:pt x="3985627" y="8759700"/>
                  </a:lnTo>
                  <a:lnTo>
                    <a:pt x="3943512" y="8777543"/>
                  </a:lnTo>
                  <a:lnTo>
                    <a:pt x="3939998" y="877874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232538" y="1028699"/>
            <a:ext cx="4454525" cy="8820150"/>
            <a:chOff x="7232538" y="1028699"/>
            <a:chExt cx="4454525" cy="8820150"/>
          </a:xfrm>
        </p:grpSpPr>
        <p:sp>
          <p:nvSpPr>
            <p:cNvPr id="10" name="object 10"/>
            <p:cNvSpPr/>
            <p:nvPr/>
          </p:nvSpPr>
          <p:spPr>
            <a:xfrm>
              <a:off x="7323219" y="1071923"/>
              <a:ext cx="4272915" cy="8733790"/>
            </a:xfrm>
            <a:custGeom>
              <a:avLst/>
              <a:gdLst/>
              <a:ahLst/>
              <a:cxnLst/>
              <a:rect l="l" t="t" r="r" b="b"/>
              <a:pathLst>
                <a:path w="4272915" h="8733790">
                  <a:moveTo>
                    <a:pt x="3670417" y="8733358"/>
                  </a:moveTo>
                  <a:lnTo>
                    <a:pt x="602380" y="8733358"/>
                  </a:lnTo>
                  <a:lnTo>
                    <a:pt x="555329" y="8731543"/>
                  </a:lnTo>
                  <a:lnTo>
                    <a:pt x="509264" y="8726186"/>
                  </a:lnTo>
                  <a:lnTo>
                    <a:pt x="464319" y="8717423"/>
                  </a:lnTo>
                  <a:lnTo>
                    <a:pt x="420629" y="8705388"/>
                  </a:lnTo>
                  <a:lnTo>
                    <a:pt x="378328" y="8690215"/>
                  </a:lnTo>
                  <a:lnTo>
                    <a:pt x="337551" y="8672038"/>
                  </a:lnTo>
                  <a:lnTo>
                    <a:pt x="298431" y="8650993"/>
                  </a:lnTo>
                  <a:lnTo>
                    <a:pt x="261103" y="8627213"/>
                  </a:lnTo>
                  <a:lnTo>
                    <a:pt x="225701" y="8600833"/>
                  </a:lnTo>
                  <a:lnTo>
                    <a:pt x="192360" y="8571987"/>
                  </a:lnTo>
                  <a:lnTo>
                    <a:pt x="161213" y="8540809"/>
                  </a:lnTo>
                  <a:lnTo>
                    <a:pt x="132395" y="8507435"/>
                  </a:lnTo>
                  <a:lnTo>
                    <a:pt x="106041" y="8471999"/>
                  </a:lnTo>
                  <a:lnTo>
                    <a:pt x="82284" y="8434634"/>
                  </a:lnTo>
                  <a:lnTo>
                    <a:pt x="61259" y="8395476"/>
                  </a:lnTo>
                  <a:lnTo>
                    <a:pt x="43100" y="8354658"/>
                  </a:lnTo>
                  <a:lnTo>
                    <a:pt x="27942" y="8312316"/>
                  </a:lnTo>
                  <a:lnTo>
                    <a:pt x="15919" y="8268583"/>
                  </a:lnTo>
                  <a:lnTo>
                    <a:pt x="7164" y="8223594"/>
                  </a:lnTo>
                  <a:lnTo>
                    <a:pt x="1813" y="8177484"/>
                  </a:lnTo>
                  <a:lnTo>
                    <a:pt x="0" y="8130387"/>
                  </a:lnTo>
                  <a:lnTo>
                    <a:pt x="0" y="602971"/>
                  </a:lnTo>
                  <a:lnTo>
                    <a:pt x="1813" y="555873"/>
                  </a:lnTo>
                  <a:lnTo>
                    <a:pt x="7164" y="509763"/>
                  </a:lnTo>
                  <a:lnTo>
                    <a:pt x="15919" y="464775"/>
                  </a:lnTo>
                  <a:lnTo>
                    <a:pt x="27942" y="421042"/>
                  </a:lnTo>
                  <a:lnTo>
                    <a:pt x="43100" y="378699"/>
                  </a:lnTo>
                  <a:lnTo>
                    <a:pt x="61259" y="337882"/>
                  </a:lnTo>
                  <a:lnTo>
                    <a:pt x="82284" y="298724"/>
                  </a:lnTo>
                  <a:lnTo>
                    <a:pt x="106041" y="261359"/>
                  </a:lnTo>
                  <a:lnTo>
                    <a:pt x="132447" y="225862"/>
                  </a:lnTo>
                  <a:lnTo>
                    <a:pt x="161213" y="192548"/>
                  </a:lnTo>
                  <a:lnTo>
                    <a:pt x="192360" y="161371"/>
                  </a:lnTo>
                  <a:lnTo>
                    <a:pt x="225701" y="132525"/>
                  </a:lnTo>
                  <a:lnTo>
                    <a:pt x="261103" y="106145"/>
                  </a:lnTo>
                  <a:lnTo>
                    <a:pt x="298431" y="82365"/>
                  </a:lnTo>
                  <a:lnTo>
                    <a:pt x="337551" y="61319"/>
                  </a:lnTo>
                  <a:lnTo>
                    <a:pt x="378329" y="43143"/>
                  </a:lnTo>
                  <a:lnTo>
                    <a:pt x="420630" y="27969"/>
                  </a:lnTo>
                  <a:lnTo>
                    <a:pt x="464320" y="15934"/>
                  </a:lnTo>
                  <a:lnTo>
                    <a:pt x="509266" y="7171"/>
                  </a:lnTo>
                  <a:lnTo>
                    <a:pt x="555334" y="1815"/>
                  </a:lnTo>
                  <a:lnTo>
                    <a:pt x="602380" y="0"/>
                  </a:lnTo>
                  <a:lnTo>
                    <a:pt x="3670423" y="0"/>
                  </a:lnTo>
                  <a:lnTo>
                    <a:pt x="3717470" y="1815"/>
                  </a:lnTo>
                  <a:lnTo>
                    <a:pt x="3763535" y="7171"/>
                  </a:lnTo>
                  <a:lnTo>
                    <a:pt x="3808479" y="15934"/>
                  </a:lnTo>
                  <a:lnTo>
                    <a:pt x="3852168" y="27970"/>
                  </a:lnTo>
                  <a:lnTo>
                    <a:pt x="3894469" y="43143"/>
                  </a:lnTo>
                  <a:lnTo>
                    <a:pt x="3935247" y="61319"/>
                  </a:lnTo>
                  <a:lnTo>
                    <a:pt x="3974366" y="82365"/>
                  </a:lnTo>
                  <a:lnTo>
                    <a:pt x="4011694" y="106145"/>
                  </a:lnTo>
                  <a:lnTo>
                    <a:pt x="4047096" y="132525"/>
                  </a:lnTo>
                  <a:lnTo>
                    <a:pt x="4080438" y="161371"/>
                  </a:lnTo>
                  <a:lnTo>
                    <a:pt x="4111584" y="192548"/>
                  </a:lnTo>
                  <a:lnTo>
                    <a:pt x="4137535" y="222602"/>
                  </a:lnTo>
                  <a:lnTo>
                    <a:pt x="580789" y="222602"/>
                  </a:lnTo>
                  <a:lnTo>
                    <a:pt x="532506" y="225862"/>
                  </a:lnTo>
                  <a:lnTo>
                    <a:pt x="486180" y="235359"/>
                  </a:lnTo>
                  <a:lnTo>
                    <a:pt x="442238" y="250663"/>
                  </a:lnTo>
                  <a:lnTo>
                    <a:pt x="401107" y="271349"/>
                  </a:lnTo>
                  <a:lnTo>
                    <a:pt x="363214" y="296986"/>
                  </a:lnTo>
                  <a:lnTo>
                    <a:pt x="328988" y="327149"/>
                  </a:lnTo>
                  <a:lnTo>
                    <a:pt x="298855" y="361409"/>
                  </a:lnTo>
                  <a:lnTo>
                    <a:pt x="273242" y="399339"/>
                  </a:lnTo>
                  <a:lnTo>
                    <a:pt x="252577" y="440510"/>
                  </a:lnTo>
                  <a:lnTo>
                    <a:pt x="237287" y="484496"/>
                  </a:lnTo>
                  <a:lnTo>
                    <a:pt x="227800" y="530867"/>
                  </a:lnTo>
                  <a:lnTo>
                    <a:pt x="224543" y="579198"/>
                  </a:lnTo>
                  <a:lnTo>
                    <a:pt x="224543" y="8164966"/>
                  </a:lnTo>
                  <a:lnTo>
                    <a:pt x="227800" y="8213296"/>
                  </a:lnTo>
                  <a:lnTo>
                    <a:pt x="237287" y="8259668"/>
                  </a:lnTo>
                  <a:lnTo>
                    <a:pt x="252577" y="8303653"/>
                  </a:lnTo>
                  <a:lnTo>
                    <a:pt x="273242" y="8344825"/>
                  </a:lnTo>
                  <a:lnTo>
                    <a:pt x="298855" y="8382754"/>
                  </a:lnTo>
                  <a:lnTo>
                    <a:pt x="328988" y="8417014"/>
                  </a:lnTo>
                  <a:lnTo>
                    <a:pt x="363214" y="8447177"/>
                  </a:lnTo>
                  <a:lnTo>
                    <a:pt x="401107" y="8472815"/>
                  </a:lnTo>
                  <a:lnTo>
                    <a:pt x="442238" y="8493500"/>
                  </a:lnTo>
                  <a:lnTo>
                    <a:pt x="486180" y="8508805"/>
                  </a:lnTo>
                  <a:lnTo>
                    <a:pt x="532506" y="8518301"/>
                  </a:lnTo>
                  <a:lnTo>
                    <a:pt x="580789" y="8521562"/>
                  </a:lnTo>
                  <a:lnTo>
                    <a:pt x="4128204" y="8521562"/>
                  </a:lnTo>
                  <a:lnTo>
                    <a:pt x="4111584" y="8540809"/>
                  </a:lnTo>
                  <a:lnTo>
                    <a:pt x="4080438" y="8571987"/>
                  </a:lnTo>
                  <a:lnTo>
                    <a:pt x="4047096" y="8600833"/>
                  </a:lnTo>
                  <a:lnTo>
                    <a:pt x="4011694" y="8627213"/>
                  </a:lnTo>
                  <a:lnTo>
                    <a:pt x="3974366" y="8650993"/>
                  </a:lnTo>
                  <a:lnTo>
                    <a:pt x="3935246" y="8672038"/>
                  </a:lnTo>
                  <a:lnTo>
                    <a:pt x="3894469" y="8690215"/>
                  </a:lnTo>
                  <a:lnTo>
                    <a:pt x="3852168" y="8705388"/>
                  </a:lnTo>
                  <a:lnTo>
                    <a:pt x="3808478" y="8717423"/>
                  </a:lnTo>
                  <a:lnTo>
                    <a:pt x="3763534" y="8726186"/>
                  </a:lnTo>
                  <a:lnTo>
                    <a:pt x="3717468" y="8731543"/>
                  </a:lnTo>
                  <a:lnTo>
                    <a:pt x="3670417" y="8733358"/>
                  </a:lnTo>
                  <a:close/>
                </a:path>
                <a:path w="4272915" h="8733790">
                  <a:moveTo>
                    <a:pt x="3031333" y="520846"/>
                  </a:moveTo>
                  <a:lnTo>
                    <a:pt x="1245783" y="520846"/>
                  </a:lnTo>
                  <a:lnTo>
                    <a:pt x="1199989" y="515496"/>
                  </a:lnTo>
                  <a:lnTo>
                    <a:pt x="1157821" y="500280"/>
                  </a:lnTo>
                  <a:lnTo>
                    <a:pt x="1120525" y="476444"/>
                  </a:lnTo>
                  <a:lnTo>
                    <a:pt x="1089348" y="445236"/>
                  </a:lnTo>
                  <a:lnTo>
                    <a:pt x="1065535" y="407903"/>
                  </a:lnTo>
                  <a:lnTo>
                    <a:pt x="1050333" y="365694"/>
                  </a:lnTo>
                  <a:lnTo>
                    <a:pt x="1044989" y="319855"/>
                  </a:lnTo>
                  <a:lnTo>
                    <a:pt x="1044989" y="222602"/>
                  </a:lnTo>
                  <a:lnTo>
                    <a:pt x="3232126" y="222602"/>
                  </a:lnTo>
                  <a:lnTo>
                    <a:pt x="3232126" y="276631"/>
                  </a:lnTo>
                  <a:lnTo>
                    <a:pt x="2649178" y="276631"/>
                  </a:lnTo>
                  <a:lnTo>
                    <a:pt x="2628903" y="280819"/>
                  </a:lnTo>
                  <a:lnTo>
                    <a:pt x="2611664" y="292300"/>
                  </a:lnTo>
                  <a:lnTo>
                    <a:pt x="2610532" y="293921"/>
                  </a:lnTo>
                  <a:lnTo>
                    <a:pt x="1852481" y="293921"/>
                  </a:lnTo>
                  <a:lnTo>
                    <a:pt x="1838548" y="296622"/>
                  </a:lnTo>
                  <a:lnTo>
                    <a:pt x="1826842" y="304187"/>
                  </a:lnTo>
                  <a:lnTo>
                    <a:pt x="1818779" y="315803"/>
                  </a:lnTo>
                  <a:lnTo>
                    <a:pt x="1815777" y="330661"/>
                  </a:lnTo>
                  <a:lnTo>
                    <a:pt x="1818779" y="345519"/>
                  </a:lnTo>
                  <a:lnTo>
                    <a:pt x="1826842" y="357136"/>
                  </a:lnTo>
                  <a:lnTo>
                    <a:pt x="1838548" y="364700"/>
                  </a:lnTo>
                  <a:lnTo>
                    <a:pt x="1852481" y="367401"/>
                  </a:lnTo>
                  <a:lnTo>
                    <a:pt x="2609770" y="367401"/>
                  </a:lnTo>
                  <a:lnTo>
                    <a:pt x="2610854" y="369022"/>
                  </a:lnTo>
                  <a:lnTo>
                    <a:pt x="2627992" y="380504"/>
                  </a:lnTo>
                  <a:lnTo>
                    <a:pt x="2649178" y="384691"/>
                  </a:lnTo>
                  <a:lnTo>
                    <a:pt x="3219940" y="384691"/>
                  </a:lnTo>
                  <a:lnTo>
                    <a:pt x="3211580" y="407903"/>
                  </a:lnTo>
                  <a:lnTo>
                    <a:pt x="3187768" y="445236"/>
                  </a:lnTo>
                  <a:lnTo>
                    <a:pt x="3156590" y="476444"/>
                  </a:lnTo>
                  <a:lnTo>
                    <a:pt x="3119294" y="500280"/>
                  </a:lnTo>
                  <a:lnTo>
                    <a:pt x="3077126" y="515496"/>
                  </a:lnTo>
                  <a:lnTo>
                    <a:pt x="3031333" y="520846"/>
                  </a:lnTo>
                  <a:close/>
                </a:path>
                <a:path w="4272915" h="8733790">
                  <a:moveTo>
                    <a:pt x="4128204" y="8521562"/>
                  </a:moveTo>
                  <a:lnTo>
                    <a:pt x="3696326" y="8521562"/>
                  </a:lnTo>
                  <a:lnTo>
                    <a:pt x="3744609" y="8518301"/>
                  </a:lnTo>
                  <a:lnTo>
                    <a:pt x="3790935" y="8508805"/>
                  </a:lnTo>
                  <a:lnTo>
                    <a:pt x="3834878" y="8493500"/>
                  </a:lnTo>
                  <a:lnTo>
                    <a:pt x="3876009" y="8472815"/>
                  </a:lnTo>
                  <a:lnTo>
                    <a:pt x="3913901" y="8447177"/>
                  </a:lnTo>
                  <a:lnTo>
                    <a:pt x="3948128" y="8417014"/>
                  </a:lnTo>
                  <a:lnTo>
                    <a:pt x="3978261" y="8382754"/>
                  </a:lnTo>
                  <a:lnTo>
                    <a:pt x="4003874" y="8344825"/>
                  </a:lnTo>
                  <a:lnTo>
                    <a:pt x="4024538" y="8303653"/>
                  </a:lnTo>
                  <a:lnTo>
                    <a:pt x="4039828" y="8259668"/>
                  </a:lnTo>
                  <a:lnTo>
                    <a:pt x="4049315" y="8213296"/>
                  </a:lnTo>
                  <a:lnTo>
                    <a:pt x="4052573" y="8164966"/>
                  </a:lnTo>
                  <a:lnTo>
                    <a:pt x="4050413" y="8164966"/>
                  </a:lnTo>
                  <a:lnTo>
                    <a:pt x="4050413" y="579198"/>
                  </a:lnTo>
                  <a:lnTo>
                    <a:pt x="4047156" y="530867"/>
                  </a:lnTo>
                  <a:lnTo>
                    <a:pt x="4037669" y="484496"/>
                  </a:lnTo>
                  <a:lnTo>
                    <a:pt x="4022379" y="440510"/>
                  </a:lnTo>
                  <a:lnTo>
                    <a:pt x="4001714" y="399339"/>
                  </a:lnTo>
                  <a:lnTo>
                    <a:pt x="3976102" y="361409"/>
                  </a:lnTo>
                  <a:lnTo>
                    <a:pt x="3945968" y="327149"/>
                  </a:lnTo>
                  <a:lnTo>
                    <a:pt x="3911742" y="296986"/>
                  </a:lnTo>
                  <a:lnTo>
                    <a:pt x="3873850" y="271349"/>
                  </a:lnTo>
                  <a:lnTo>
                    <a:pt x="3832719" y="250663"/>
                  </a:lnTo>
                  <a:lnTo>
                    <a:pt x="3788776" y="235359"/>
                  </a:lnTo>
                  <a:lnTo>
                    <a:pt x="3742450" y="225862"/>
                  </a:lnTo>
                  <a:lnTo>
                    <a:pt x="3694167" y="222602"/>
                  </a:lnTo>
                  <a:lnTo>
                    <a:pt x="4137535" y="222602"/>
                  </a:lnTo>
                  <a:lnTo>
                    <a:pt x="4166756" y="261359"/>
                  </a:lnTo>
                  <a:lnTo>
                    <a:pt x="4190513" y="298724"/>
                  </a:lnTo>
                  <a:lnTo>
                    <a:pt x="4211538" y="337882"/>
                  </a:lnTo>
                  <a:lnTo>
                    <a:pt x="4229697" y="378699"/>
                  </a:lnTo>
                  <a:lnTo>
                    <a:pt x="4244855" y="421042"/>
                  </a:lnTo>
                  <a:lnTo>
                    <a:pt x="4256878" y="464775"/>
                  </a:lnTo>
                  <a:lnTo>
                    <a:pt x="4265633" y="509763"/>
                  </a:lnTo>
                  <a:lnTo>
                    <a:pt x="4270984" y="555873"/>
                  </a:lnTo>
                  <a:lnTo>
                    <a:pt x="4272798" y="602971"/>
                  </a:lnTo>
                  <a:lnTo>
                    <a:pt x="4272798" y="8130387"/>
                  </a:lnTo>
                  <a:lnTo>
                    <a:pt x="4270984" y="8177484"/>
                  </a:lnTo>
                  <a:lnTo>
                    <a:pt x="4265633" y="8223594"/>
                  </a:lnTo>
                  <a:lnTo>
                    <a:pt x="4256878" y="8268583"/>
                  </a:lnTo>
                  <a:lnTo>
                    <a:pt x="4244855" y="8312316"/>
                  </a:lnTo>
                  <a:lnTo>
                    <a:pt x="4229697" y="8354658"/>
                  </a:lnTo>
                  <a:lnTo>
                    <a:pt x="4211538" y="8395476"/>
                  </a:lnTo>
                  <a:lnTo>
                    <a:pt x="4190513" y="8434634"/>
                  </a:lnTo>
                  <a:lnTo>
                    <a:pt x="4166756" y="8471999"/>
                  </a:lnTo>
                  <a:lnTo>
                    <a:pt x="4140402" y="8507435"/>
                  </a:lnTo>
                  <a:lnTo>
                    <a:pt x="4128204" y="8521562"/>
                  </a:lnTo>
                  <a:close/>
                </a:path>
                <a:path w="4272915" h="8733790">
                  <a:moveTo>
                    <a:pt x="3219940" y="384691"/>
                  </a:moveTo>
                  <a:lnTo>
                    <a:pt x="2649178" y="384691"/>
                  </a:lnTo>
                  <a:lnTo>
                    <a:pt x="2670363" y="380504"/>
                  </a:lnTo>
                  <a:lnTo>
                    <a:pt x="2687501" y="369022"/>
                  </a:lnTo>
                  <a:lnTo>
                    <a:pt x="2698971" y="351868"/>
                  </a:lnTo>
                  <a:lnTo>
                    <a:pt x="2703154" y="330661"/>
                  </a:lnTo>
                  <a:lnTo>
                    <a:pt x="2698971" y="309455"/>
                  </a:lnTo>
                  <a:lnTo>
                    <a:pt x="2687501" y="292300"/>
                  </a:lnTo>
                  <a:lnTo>
                    <a:pt x="2670363" y="280819"/>
                  </a:lnTo>
                  <a:lnTo>
                    <a:pt x="2649178" y="276631"/>
                  </a:lnTo>
                  <a:lnTo>
                    <a:pt x="3232126" y="276631"/>
                  </a:lnTo>
                  <a:lnTo>
                    <a:pt x="3232126" y="319855"/>
                  </a:lnTo>
                  <a:lnTo>
                    <a:pt x="3226782" y="365694"/>
                  </a:lnTo>
                  <a:lnTo>
                    <a:pt x="3219940" y="384691"/>
                  </a:lnTo>
                  <a:close/>
                </a:path>
                <a:path w="4272915" h="8733790">
                  <a:moveTo>
                    <a:pt x="2609770" y="367401"/>
                  </a:moveTo>
                  <a:lnTo>
                    <a:pt x="2370658" y="367401"/>
                  </a:lnTo>
                  <a:lnTo>
                    <a:pt x="2384590" y="364700"/>
                  </a:lnTo>
                  <a:lnTo>
                    <a:pt x="2396297" y="357136"/>
                  </a:lnTo>
                  <a:lnTo>
                    <a:pt x="2404359" y="345519"/>
                  </a:lnTo>
                  <a:lnTo>
                    <a:pt x="2407362" y="330661"/>
                  </a:lnTo>
                  <a:lnTo>
                    <a:pt x="2404359" y="315803"/>
                  </a:lnTo>
                  <a:lnTo>
                    <a:pt x="2396297" y="304187"/>
                  </a:lnTo>
                  <a:lnTo>
                    <a:pt x="2384590" y="296622"/>
                  </a:lnTo>
                  <a:lnTo>
                    <a:pt x="2370658" y="293921"/>
                  </a:lnTo>
                  <a:lnTo>
                    <a:pt x="2610532" y="293921"/>
                  </a:lnTo>
                  <a:lnTo>
                    <a:pt x="2599688" y="309455"/>
                  </a:lnTo>
                  <a:lnTo>
                    <a:pt x="2595201" y="330661"/>
                  </a:lnTo>
                  <a:lnTo>
                    <a:pt x="2599384" y="351868"/>
                  </a:lnTo>
                  <a:lnTo>
                    <a:pt x="2609770" y="367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48189" y="1294668"/>
              <a:ext cx="3824630" cy="83030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138996" y="1365845"/>
              <a:ext cx="591820" cy="73660"/>
            </a:xfrm>
            <a:custGeom>
              <a:avLst/>
              <a:gdLst/>
              <a:ahLst/>
              <a:cxnLst/>
              <a:rect l="l" t="t" r="r" b="b"/>
              <a:pathLst>
                <a:path w="591820" h="73659">
                  <a:moveTo>
                    <a:pt x="554880" y="73480"/>
                  </a:moveTo>
                  <a:lnTo>
                    <a:pt x="36704" y="73480"/>
                  </a:lnTo>
                  <a:lnTo>
                    <a:pt x="22771" y="70778"/>
                  </a:lnTo>
                  <a:lnTo>
                    <a:pt x="11065" y="63214"/>
                  </a:lnTo>
                  <a:lnTo>
                    <a:pt x="3002" y="51598"/>
                  </a:lnTo>
                  <a:lnTo>
                    <a:pt x="0" y="36740"/>
                  </a:lnTo>
                  <a:lnTo>
                    <a:pt x="3002" y="21882"/>
                  </a:lnTo>
                  <a:lnTo>
                    <a:pt x="11065" y="10265"/>
                  </a:lnTo>
                  <a:lnTo>
                    <a:pt x="22771" y="2701"/>
                  </a:lnTo>
                  <a:lnTo>
                    <a:pt x="36704" y="0"/>
                  </a:lnTo>
                  <a:lnTo>
                    <a:pt x="554880" y="0"/>
                  </a:lnTo>
                  <a:lnTo>
                    <a:pt x="568813" y="2701"/>
                  </a:lnTo>
                  <a:lnTo>
                    <a:pt x="580519" y="10265"/>
                  </a:lnTo>
                  <a:lnTo>
                    <a:pt x="588582" y="21882"/>
                  </a:lnTo>
                  <a:lnTo>
                    <a:pt x="591584" y="36740"/>
                  </a:lnTo>
                  <a:lnTo>
                    <a:pt x="588582" y="51598"/>
                  </a:lnTo>
                  <a:lnTo>
                    <a:pt x="580519" y="63214"/>
                  </a:lnTo>
                  <a:lnTo>
                    <a:pt x="568813" y="70778"/>
                  </a:lnTo>
                  <a:lnTo>
                    <a:pt x="554880" y="7348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918377" y="1348555"/>
              <a:ext cx="108039" cy="1080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32536" y="2195753"/>
              <a:ext cx="4454525" cy="2087880"/>
            </a:xfrm>
            <a:custGeom>
              <a:avLst/>
              <a:gdLst/>
              <a:ahLst/>
              <a:cxnLst/>
              <a:rect l="l" t="t" r="r" b="b"/>
              <a:pathLst>
                <a:path w="4454525" h="2087879">
                  <a:moveTo>
                    <a:pt x="47498" y="1430705"/>
                  </a:moveTo>
                  <a:lnTo>
                    <a:pt x="29146" y="1434477"/>
                  </a:lnTo>
                  <a:lnTo>
                    <a:pt x="14033" y="1444752"/>
                  </a:lnTo>
                  <a:lnTo>
                    <a:pt x="3771" y="1459877"/>
                  </a:lnTo>
                  <a:lnTo>
                    <a:pt x="0" y="1478241"/>
                  </a:lnTo>
                  <a:lnTo>
                    <a:pt x="0" y="2040153"/>
                  </a:lnTo>
                  <a:lnTo>
                    <a:pt x="3771" y="2058530"/>
                  </a:lnTo>
                  <a:lnTo>
                    <a:pt x="14033" y="2073656"/>
                  </a:lnTo>
                  <a:lnTo>
                    <a:pt x="29146" y="2083917"/>
                  </a:lnTo>
                  <a:lnTo>
                    <a:pt x="47498" y="2087702"/>
                  </a:lnTo>
                  <a:lnTo>
                    <a:pt x="47498" y="1430705"/>
                  </a:lnTo>
                  <a:close/>
                </a:path>
                <a:path w="4454525" h="2087879">
                  <a:moveTo>
                    <a:pt x="47498" y="633222"/>
                  </a:moveTo>
                  <a:lnTo>
                    <a:pt x="29146" y="636663"/>
                  </a:lnTo>
                  <a:lnTo>
                    <a:pt x="14033" y="646188"/>
                  </a:lnTo>
                  <a:lnTo>
                    <a:pt x="3771" y="660577"/>
                  </a:lnTo>
                  <a:lnTo>
                    <a:pt x="0" y="678611"/>
                  </a:lnTo>
                  <a:lnTo>
                    <a:pt x="0" y="1240510"/>
                  </a:lnTo>
                  <a:lnTo>
                    <a:pt x="3771" y="1258887"/>
                  </a:lnTo>
                  <a:lnTo>
                    <a:pt x="14033" y="1274013"/>
                  </a:lnTo>
                  <a:lnTo>
                    <a:pt x="29146" y="1284274"/>
                  </a:lnTo>
                  <a:lnTo>
                    <a:pt x="47498" y="1288059"/>
                  </a:lnTo>
                  <a:lnTo>
                    <a:pt x="47498" y="633222"/>
                  </a:lnTo>
                  <a:close/>
                </a:path>
                <a:path w="4454525" h="2087879">
                  <a:moveTo>
                    <a:pt x="47498" y="0"/>
                  </a:moveTo>
                  <a:lnTo>
                    <a:pt x="29146" y="3441"/>
                  </a:lnTo>
                  <a:lnTo>
                    <a:pt x="14033" y="12966"/>
                  </a:lnTo>
                  <a:lnTo>
                    <a:pt x="3771" y="27343"/>
                  </a:lnTo>
                  <a:lnTo>
                    <a:pt x="0" y="45377"/>
                  </a:lnTo>
                  <a:lnTo>
                    <a:pt x="0" y="315531"/>
                  </a:lnTo>
                  <a:lnTo>
                    <a:pt x="3771" y="333895"/>
                  </a:lnTo>
                  <a:lnTo>
                    <a:pt x="14033" y="349021"/>
                  </a:lnTo>
                  <a:lnTo>
                    <a:pt x="29146" y="359295"/>
                  </a:lnTo>
                  <a:lnTo>
                    <a:pt x="47498" y="363067"/>
                  </a:lnTo>
                  <a:lnTo>
                    <a:pt x="47498" y="0"/>
                  </a:lnTo>
                  <a:close/>
                </a:path>
                <a:path w="4454525" h="2087879">
                  <a:moveTo>
                    <a:pt x="4454156" y="896886"/>
                  </a:moveTo>
                  <a:lnTo>
                    <a:pt x="4450372" y="878522"/>
                  </a:lnTo>
                  <a:lnTo>
                    <a:pt x="4440123" y="863384"/>
                  </a:lnTo>
                  <a:lnTo>
                    <a:pt x="4425010" y="853122"/>
                  </a:lnTo>
                  <a:lnTo>
                    <a:pt x="4406658" y="849337"/>
                  </a:lnTo>
                  <a:lnTo>
                    <a:pt x="4406658" y="1901837"/>
                  </a:lnTo>
                  <a:lnTo>
                    <a:pt x="4425010" y="1898053"/>
                  </a:lnTo>
                  <a:lnTo>
                    <a:pt x="4440123" y="1887791"/>
                  </a:lnTo>
                  <a:lnTo>
                    <a:pt x="4450372" y="1872665"/>
                  </a:lnTo>
                  <a:lnTo>
                    <a:pt x="4454156" y="1854288"/>
                  </a:lnTo>
                  <a:lnTo>
                    <a:pt x="4454156" y="89688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80037" y="1028699"/>
              <a:ext cx="4359275" cy="8820150"/>
            </a:xfrm>
            <a:custGeom>
              <a:avLst/>
              <a:gdLst/>
              <a:ahLst/>
              <a:cxnLst/>
              <a:rect l="l" t="t" r="r" b="b"/>
              <a:pathLst>
                <a:path w="4359275" h="8820150">
                  <a:moveTo>
                    <a:pt x="3713599" y="8819806"/>
                  </a:moveTo>
                  <a:lnTo>
                    <a:pt x="645561" y="8819806"/>
                  </a:lnTo>
                  <a:lnTo>
                    <a:pt x="597418" y="8818031"/>
                  </a:lnTo>
                  <a:lnTo>
                    <a:pt x="550230" y="8812793"/>
                  </a:lnTo>
                  <a:lnTo>
                    <a:pt x="504122" y="8804215"/>
                  </a:lnTo>
                  <a:lnTo>
                    <a:pt x="459220" y="8792423"/>
                  </a:lnTo>
                  <a:lnTo>
                    <a:pt x="415648" y="8777543"/>
                  </a:lnTo>
                  <a:lnTo>
                    <a:pt x="373533" y="8759700"/>
                  </a:lnTo>
                  <a:lnTo>
                    <a:pt x="333000" y="8739019"/>
                  </a:lnTo>
                  <a:lnTo>
                    <a:pt x="294173" y="8715627"/>
                  </a:lnTo>
                  <a:lnTo>
                    <a:pt x="257179" y="8689648"/>
                  </a:lnTo>
                  <a:lnTo>
                    <a:pt x="222142" y="8661207"/>
                  </a:lnTo>
                  <a:lnTo>
                    <a:pt x="189188" y="8630431"/>
                  </a:lnTo>
                  <a:lnTo>
                    <a:pt x="158442" y="8597445"/>
                  </a:lnTo>
                  <a:lnTo>
                    <a:pt x="130030" y="8562374"/>
                  </a:lnTo>
                  <a:lnTo>
                    <a:pt x="104076" y="8525343"/>
                  </a:lnTo>
                  <a:lnTo>
                    <a:pt x="80707" y="8486479"/>
                  </a:lnTo>
                  <a:lnTo>
                    <a:pt x="60046" y="8445905"/>
                  </a:lnTo>
                  <a:lnTo>
                    <a:pt x="42221" y="8403749"/>
                  </a:lnTo>
                  <a:lnTo>
                    <a:pt x="27355" y="8360135"/>
                  </a:lnTo>
                  <a:lnTo>
                    <a:pt x="15575" y="8315189"/>
                  </a:lnTo>
                  <a:lnTo>
                    <a:pt x="6999" y="8268979"/>
                  </a:lnTo>
                  <a:lnTo>
                    <a:pt x="1772" y="8221801"/>
                  </a:lnTo>
                  <a:lnTo>
                    <a:pt x="79" y="8175772"/>
                  </a:lnTo>
                  <a:lnTo>
                    <a:pt x="0" y="646195"/>
                  </a:lnTo>
                  <a:lnTo>
                    <a:pt x="809" y="613473"/>
                  </a:lnTo>
                  <a:lnTo>
                    <a:pt x="7286" y="548029"/>
                  </a:lnTo>
                  <a:lnTo>
                    <a:pt x="16226" y="500652"/>
                  </a:lnTo>
                  <a:lnTo>
                    <a:pt x="28067" y="453849"/>
                  </a:lnTo>
                  <a:lnTo>
                    <a:pt x="44800" y="409544"/>
                  </a:lnTo>
                  <a:lnTo>
                    <a:pt x="64772" y="365240"/>
                  </a:lnTo>
                  <a:lnTo>
                    <a:pt x="86936" y="324515"/>
                  </a:lnTo>
                  <a:lnTo>
                    <a:pt x="111461" y="285276"/>
                  </a:lnTo>
                  <a:lnTo>
                    <a:pt x="143240" y="240297"/>
                  </a:lnTo>
                  <a:lnTo>
                    <a:pt x="173913" y="204595"/>
                  </a:lnTo>
                  <a:lnTo>
                    <a:pt x="201333" y="177960"/>
                  </a:lnTo>
                  <a:lnTo>
                    <a:pt x="224003" y="157023"/>
                  </a:lnTo>
                  <a:lnTo>
                    <a:pt x="273289" y="118014"/>
                  </a:lnTo>
                  <a:lnTo>
                    <a:pt x="313604" y="91807"/>
                  </a:lnTo>
                  <a:lnTo>
                    <a:pt x="356086" y="68517"/>
                  </a:lnTo>
                  <a:lnTo>
                    <a:pt x="400541" y="48322"/>
                  </a:lnTo>
                  <a:lnTo>
                    <a:pt x="446773" y="31400"/>
                  </a:lnTo>
                  <a:lnTo>
                    <a:pt x="494586" y="17929"/>
                  </a:lnTo>
                  <a:lnTo>
                    <a:pt x="543786" y="8087"/>
                  </a:lnTo>
                  <a:lnTo>
                    <a:pt x="594176" y="2051"/>
                  </a:lnTo>
                  <a:lnTo>
                    <a:pt x="645561" y="0"/>
                  </a:lnTo>
                  <a:lnTo>
                    <a:pt x="3715758" y="0"/>
                  </a:lnTo>
                  <a:lnTo>
                    <a:pt x="3767072" y="1980"/>
                  </a:lnTo>
                  <a:lnTo>
                    <a:pt x="3817284" y="7838"/>
                  </a:lnTo>
                  <a:lnTo>
                    <a:pt x="3866253" y="17449"/>
                  </a:lnTo>
                  <a:lnTo>
                    <a:pt x="3913835" y="30689"/>
                  </a:lnTo>
                  <a:lnTo>
                    <a:pt x="3948311" y="43223"/>
                  </a:lnTo>
                  <a:lnTo>
                    <a:pt x="645561" y="43223"/>
                  </a:lnTo>
                  <a:lnTo>
                    <a:pt x="598510" y="45039"/>
                  </a:lnTo>
                  <a:lnTo>
                    <a:pt x="552445" y="50397"/>
                  </a:lnTo>
                  <a:lnTo>
                    <a:pt x="507501" y="59164"/>
                  </a:lnTo>
                  <a:lnTo>
                    <a:pt x="463811" y="71208"/>
                  </a:lnTo>
                  <a:lnTo>
                    <a:pt x="421510" y="86396"/>
                  </a:lnTo>
                  <a:lnTo>
                    <a:pt x="380732" y="104593"/>
                  </a:lnTo>
                  <a:lnTo>
                    <a:pt x="341612" y="125669"/>
                  </a:lnTo>
                  <a:lnTo>
                    <a:pt x="304284" y="149488"/>
                  </a:lnTo>
                  <a:lnTo>
                    <a:pt x="268883" y="175919"/>
                  </a:lnTo>
                  <a:lnTo>
                    <a:pt x="235541" y="204828"/>
                  </a:lnTo>
                  <a:lnTo>
                    <a:pt x="204395" y="236083"/>
                  </a:lnTo>
                  <a:lnTo>
                    <a:pt x="175577" y="269549"/>
                  </a:lnTo>
                  <a:lnTo>
                    <a:pt x="149223" y="305095"/>
                  </a:lnTo>
                  <a:lnTo>
                    <a:pt x="125466" y="342588"/>
                  </a:lnTo>
                  <a:lnTo>
                    <a:pt x="104441" y="381893"/>
                  </a:lnTo>
                  <a:lnTo>
                    <a:pt x="86282" y="422879"/>
                  </a:lnTo>
                  <a:lnTo>
                    <a:pt x="71124" y="465412"/>
                  </a:lnTo>
                  <a:lnTo>
                    <a:pt x="59101" y="509359"/>
                  </a:lnTo>
                  <a:lnTo>
                    <a:pt x="50346" y="554588"/>
                  </a:lnTo>
                  <a:lnTo>
                    <a:pt x="44995" y="600964"/>
                  </a:lnTo>
                  <a:lnTo>
                    <a:pt x="43264" y="646195"/>
                  </a:lnTo>
                  <a:lnTo>
                    <a:pt x="43181" y="8175772"/>
                  </a:lnTo>
                  <a:lnTo>
                    <a:pt x="44995" y="8222869"/>
                  </a:lnTo>
                  <a:lnTo>
                    <a:pt x="50357" y="8269036"/>
                  </a:lnTo>
                  <a:lnTo>
                    <a:pt x="59101" y="8313968"/>
                  </a:lnTo>
                  <a:lnTo>
                    <a:pt x="71124" y="8357701"/>
                  </a:lnTo>
                  <a:lnTo>
                    <a:pt x="86282" y="8400043"/>
                  </a:lnTo>
                  <a:lnTo>
                    <a:pt x="104441" y="8440861"/>
                  </a:lnTo>
                  <a:lnTo>
                    <a:pt x="125466" y="8480019"/>
                  </a:lnTo>
                  <a:lnTo>
                    <a:pt x="149223" y="8517383"/>
                  </a:lnTo>
                  <a:lnTo>
                    <a:pt x="175577" y="8552820"/>
                  </a:lnTo>
                  <a:lnTo>
                    <a:pt x="204395" y="8586194"/>
                  </a:lnTo>
                  <a:lnTo>
                    <a:pt x="235541" y="8617371"/>
                  </a:lnTo>
                  <a:lnTo>
                    <a:pt x="268883" y="8646217"/>
                  </a:lnTo>
                  <a:lnTo>
                    <a:pt x="304284" y="8672598"/>
                  </a:lnTo>
                  <a:lnTo>
                    <a:pt x="341612" y="8696378"/>
                  </a:lnTo>
                  <a:lnTo>
                    <a:pt x="380732" y="8717423"/>
                  </a:lnTo>
                  <a:lnTo>
                    <a:pt x="421510" y="8735600"/>
                  </a:lnTo>
                  <a:lnTo>
                    <a:pt x="463811" y="8750773"/>
                  </a:lnTo>
                  <a:lnTo>
                    <a:pt x="507501" y="8762808"/>
                  </a:lnTo>
                  <a:lnTo>
                    <a:pt x="552445" y="8771571"/>
                  </a:lnTo>
                  <a:lnTo>
                    <a:pt x="598510" y="8776928"/>
                  </a:lnTo>
                  <a:lnTo>
                    <a:pt x="645561" y="8778743"/>
                  </a:lnTo>
                  <a:lnTo>
                    <a:pt x="3939998" y="8778743"/>
                  </a:lnTo>
                  <a:lnTo>
                    <a:pt x="3899940" y="8792423"/>
                  </a:lnTo>
                  <a:lnTo>
                    <a:pt x="3855038" y="8804215"/>
                  </a:lnTo>
                  <a:lnTo>
                    <a:pt x="3808930" y="8812793"/>
                  </a:lnTo>
                  <a:lnTo>
                    <a:pt x="3761742" y="8818031"/>
                  </a:lnTo>
                  <a:lnTo>
                    <a:pt x="3713599" y="8819806"/>
                  </a:lnTo>
                  <a:close/>
                </a:path>
                <a:path w="4359275" h="8820150">
                  <a:moveTo>
                    <a:pt x="3939998" y="8778743"/>
                  </a:moveTo>
                  <a:lnTo>
                    <a:pt x="3713599" y="8778743"/>
                  </a:lnTo>
                  <a:lnTo>
                    <a:pt x="3760650" y="8776928"/>
                  </a:lnTo>
                  <a:lnTo>
                    <a:pt x="3806715" y="8771571"/>
                  </a:lnTo>
                  <a:lnTo>
                    <a:pt x="3851659" y="8762808"/>
                  </a:lnTo>
                  <a:lnTo>
                    <a:pt x="3895349" y="8750773"/>
                  </a:lnTo>
                  <a:lnTo>
                    <a:pt x="3937650" y="8735600"/>
                  </a:lnTo>
                  <a:lnTo>
                    <a:pt x="3978428" y="8717423"/>
                  </a:lnTo>
                  <a:lnTo>
                    <a:pt x="4017548" y="8696378"/>
                  </a:lnTo>
                  <a:lnTo>
                    <a:pt x="4054876" y="8672598"/>
                  </a:lnTo>
                  <a:lnTo>
                    <a:pt x="4090278" y="8646217"/>
                  </a:lnTo>
                  <a:lnTo>
                    <a:pt x="4123619" y="8617371"/>
                  </a:lnTo>
                  <a:lnTo>
                    <a:pt x="4154766" y="8586194"/>
                  </a:lnTo>
                  <a:lnTo>
                    <a:pt x="4183583" y="8552820"/>
                  </a:lnTo>
                  <a:lnTo>
                    <a:pt x="4209938" y="8517383"/>
                  </a:lnTo>
                  <a:lnTo>
                    <a:pt x="4233694" y="8480019"/>
                  </a:lnTo>
                  <a:lnTo>
                    <a:pt x="4254719" y="8440861"/>
                  </a:lnTo>
                  <a:lnTo>
                    <a:pt x="4272878" y="8400043"/>
                  </a:lnTo>
                  <a:lnTo>
                    <a:pt x="4288036" y="8357701"/>
                  </a:lnTo>
                  <a:lnTo>
                    <a:pt x="4300060" y="8313968"/>
                  </a:lnTo>
                  <a:lnTo>
                    <a:pt x="4308814" y="8268979"/>
                  </a:lnTo>
                  <a:lnTo>
                    <a:pt x="4314165" y="8222869"/>
                  </a:lnTo>
                  <a:lnTo>
                    <a:pt x="4315979" y="8175772"/>
                  </a:lnTo>
                  <a:lnTo>
                    <a:pt x="4315979" y="646195"/>
                  </a:lnTo>
                  <a:lnTo>
                    <a:pt x="4314165" y="599097"/>
                  </a:lnTo>
                  <a:lnTo>
                    <a:pt x="4308814" y="552987"/>
                  </a:lnTo>
                  <a:lnTo>
                    <a:pt x="4300060" y="507998"/>
                  </a:lnTo>
                  <a:lnTo>
                    <a:pt x="4288036" y="464266"/>
                  </a:lnTo>
                  <a:lnTo>
                    <a:pt x="4272878" y="421923"/>
                  </a:lnTo>
                  <a:lnTo>
                    <a:pt x="4254719" y="381106"/>
                  </a:lnTo>
                  <a:lnTo>
                    <a:pt x="4233694" y="341947"/>
                  </a:lnTo>
                  <a:lnTo>
                    <a:pt x="4209938" y="304583"/>
                  </a:lnTo>
                  <a:lnTo>
                    <a:pt x="4183583" y="269146"/>
                  </a:lnTo>
                  <a:lnTo>
                    <a:pt x="4154766" y="235772"/>
                  </a:lnTo>
                  <a:lnTo>
                    <a:pt x="4123619" y="204595"/>
                  </a:lnTo>
                  <a:lnTo>
                    <a:pt x="4090278" y="175749"/>
                  </a:lnTo>
                  <a:lnTo>
                    <a:pt x="4054876" y="149369"/>
                  </a:lnTo>
                  <a:lnTo>
                    <a:pt x="4017548" y="125588"/>
                  </a:lnTo>
                  <a:lnTo>
                    <a:pt x="3978428" y="104543"/>
                  </a:lnTo>
                  <a:lnTo>
                    <a:pt x="3937650" y="86366"/>
                  </a:lnTo>
                  <a:lnTo>
                    <a:pt x="3895349" y="71193"/>
                  </a:lnTo>
                  <a:lnTo>
                    <a:pt x="3851659" y="59158"/>
                  </a:lnTo>
                  <a:lnTo>
                    <a:pt x="3806715" y="50395"/>
                  </a:lnTo>
                  <a:lnTo>
                    <a:pt x="3760650" y="45039"/>
                  </a:lnTo>
                  <a:lnTo>
                    <a:pt x="3713599" y="43223"/>
                  </a:lnTo>
                  <a:lnTo>
                    <a:pt x="3948311" y="43223"/>
                  </a:lnTo>
                  <a:lnTo>
                    <a:pt x="4004273" y="67557"/>
                  </a:lnTo>
                  <a:lnTo>
                    <a:pt x="4046845" y="90935"/>
                  </a:lnTo>
                  <a:lnTo>
                    <a:pt x="4087461" y="117445"/>
                  </a:lnTo>
                  <a:lnTo>
                    <a:pt x="4125981" y="146960"/>
                  </a:lnTo>
                  <a:lnTo>
                    <a:pt x="4159986" y="177048"/>
                  </a:lnTo>
                  <a:lnTo>
                    <a:pt x="4187143" y="205549"/>
                  </a:lnTo>
                  <a:lnTo>
                    <a:pt x="4217168" y="240600"/>
                  </a:lnTo>
                  <a:lnTo>
                    <a:pt x="4241120" y="272309"/>
                  </a:lnTo>
                  <a:lnTo>
                    <a:pt x="4266320" y="311210"/>
                  </a:lnTo>
                  <a:lnTo>
                    <a:pt x="4289699" y="351024"/>
                  </a:lnTo>
                  <a:lnTo>
                    <a:pt x="4306196" y="386683"/>
                  </a:lnTo>
                  <a:lnTo>
                    <a:pt x="4323873" y="431190"/>
                  </a:lnTo>
                  <a:lnTo>
                    <a:pt x="4335579" y="469720"/>
                  </a:lnTo>
                  <a:lnTo>
                    <a:pt x="4346206" y="516523"/>
                  </a:lnTo>
                  <a:lnTo>
                    <a:pt x="4355922" y="579738"/>
                  </a:lnTo>
                  <a:lnTo>
                    <a:pt x="4359160" y="646195"/>
                  </a:lnTo>
                  <a:lnTo>
                    <a:pt x="4359081" y="8175772"/>
                  </a:lnTo>
                  <a:lnTo>
                    <a:pt x="4357388" y="8221801"/>
                  </a:lnTo>
                  <a:lnTo>
                    <a:pt x="4352154" y="8269036"/>
                  </a:lnTo>
                  <a:lnTo>
                    <a:pt x="4343585" y="8315189"/>
                  </a:lnTo>
                  <a:lnTo>
                    <a:pt x="4331805" y="8360135"/>
                  </a:lnTo>
                  <a:lnTo>
                    <a:pt x="4316939" y="8403749"/>
                  </a:lnTo>
                  <a:lnTo>
                    <a:pt x="4299114" y="8445905"/>
                  </a:lnTo>
                  <a:lnTo>
                    <a:pt x="4278453" y="8486479"/>
                  </a:lnTo>
                  <a:lnTo>
                    <a:pt x="4255084" y="8525343"/>
                  </a:lnTo>
                  <a:lnTo>
                    <a:pt x="4229130" y="8562374"/>
                  </a:lnTo>
                  <a:lnTo>
                    <a:pt x="4200718" y="8597445"/>
                  </a:lnTo>
                  <a:lnTo>
                    <a:pt x="4169972" y="8630431"/>
                  </a:lnTo>
                  <a:lnTo>
                    <a:pt x="4137018" y="8661207"/>
                  </a:lnTo>
                  <a:lnTo>
                    <a:pt x="4101981" y="8689648"/>
                  </a:lnTo>
                  <a:lnTo>
                    <a:pt x="4064987" y="8715627"/>
                  </a:lnTo>
                  <a:lnTo>
                    <a:pt x="4026160" y="8739019"/>
                  </a:lnTo>
                  <a:lnTo>
                    <a:pt x="3985627" y="8759700"/>
                  </a:lnTo>
                  <a:lnTo>
                    <a:pt x="3943512" y="8777543"/>
                  </a:lnTo>
                  <a:lnTo>
                    <a:pt x="3939998" y="877874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3522786" y="1028699"/>
            <a:ext cx="4404995" cy="8722995"/>
            <a:chOff x="13522786" y="1028699"/>
            <a:chExt cx="4404995" cy="8722995"/>
          </a:xfrm>
        </p:grpSpPr>
        <p:sp>
          <p:nvSpPr>
            <p:cNvPr id="17" name="object 17"/>
            <p:cNvSpPr/>
            <p:nvPr/>
          </p:nvSpPr>
          <p:spPr>
            <a:xfrm>
              <a:off x="13612466" y="1071446"/>
              <a:ext cx="4225925" cy="8637270"/>
            </a:xfrm>
            <a:custGeom>
              <a:avLst/>
              <a:gdLst/>
              <a:ahLst/>
              <a:cxnLst/>
              <a:rect l="l" t="t" r="r" b="b"/>
              <a:pathLst>
                <a:path w="4225925" h="8637270">
                  <a:moveTo>
                    <a:pt x="3629881" y="8636904"/>
                  </a:moveTo>
                  <a:lnTo>
                    <a:pt x="595727" y="8636904"/>
                  </a:lnTo>
                  <a:lnTo>
                    <a:pt x="546894" y="8634926"/>
                  </a:lnTo>
                  <a:lnTo>
                    <a:pt x="499143" y="8629094"/>
                  </a:lnTo>
                  <a:lnTo>
                    <a:pt x="452628" y="8619563"/>
                  </a:lnTo>
                  <a:lnTo>
                    <a:pt x="407503" y="8606486"/>
                  </a:lnTo>
                  <a:lnTo>
                    <a:pt x="363922" y="8590017"/>
                  </a:lnTo>
                  <a:lnTo>
                    <a:pt x="322039" y="8570309"/>
                  </a:lnTo>
                  <a:lnTo>
                    <a:pt x="282006" y="8547518"/>
                  </a:lnTo>
                  <a:lnTo>
                    <a:pt x="243979" y="8521797"/>
                  </a:lnTo>
                  <a:lnTo>
                    <a:pt x="208110" y="8493299"/>
                  </a:lnTo>
                  <a:lnTo>
                    <a:pt x="174554" y="8462178"/>
                  </a:lnTo>
                  <a:lnTo>
                    <a:pt x="143464" y="8428589"/>
                  </a:lnTo>
                  <a:lnTo>
                    <a:pt x="114994" y="8392685"/>
                  </a:lnTo>
                  <a:lnTo>
                    <a:pt x="89298" y="8354621"/>
                  </a:lnTo>
                  <a:lnTo>
                    <a:pt x="66529" y="8314549"/>
                  </a:lnTo>
                  <a:lnTo>
                    <a:pt x="46841" y="8272625"/>
                  </a:lnTo>
                  <a:lnTo>
                    <a:pt x="30388" y="8229001"/>
                  </a:lnTo>
                  <a:lnTo>
                    <a:pt x="17324" y="8183832"/>
                  </a:lnTo>
                  <a:lnTo>
                    <a:pt x="7802" y="8137272"/>
                  </a:lnTo>
                  <a:lnTo>
                    <a:pt x="1976" y="8089474"/>
                  </a:lnTo>
                  <a:lnTo>
                    <a:pt x="0" y="8040592"/>
                  </a:lnTo>
                  <a:lnTo>
                    <a:pt x="0" y="596311"/>
                  </a:lnTo>
                  <a:lnTo>
                    <a:pt x="1976" y="547430"/>
                  </a:lnTo>
                  <a:lnTo>
                    <a:pt x="7802" y="499632"/>
                  </a:lnTo>
                  <a:lnTo>
                    <a:pt x="17324" y="453071"/>
                  </a:lnTo>
                  <a:lnTo>
                    <a:pt x="30388" y="407902"/>
                  </a:lnTo>
                  <a:lnTo>
                    <a:pt x="46841" y="364279"/>
                  </a:lnTo>
                  <a:lnTo>
                    <a:pt x="66529" y="322354"/>
                  </a:lnTo>
                  <a:lnTo>
                    <a:pt x="89298" y="282283"/>
                  </a:lnTo>
                  <a:lnTo>
                    <a:pt x="114994" y="244218"/>
                  </a:lnTo>
                  <a:lnTo>
                    <a:pt x="143464" y="208314"/>
                  </a:lnTo>
                  <a:lnTo>
                    <a:pt x="174554" y="174725"/>
                  </a:lnTo>
                  <a:lnTo>
                    <a:pt x="208111" y="143605"/>
                  </a:lnTo>
                  <a:lnTo>
                    <a:pt x="243979" y="115107"/>
                  </a:lnTo>
                  <a:lnTo>
                    <a:pt x="282007" y="89385"/>
                  </a:lnTo>
                  <a:lnTo>
                    <a:pt x="322039" y="66594"/>
                  </a:lnTo>
                  <a:lnTo>
                    <a:pt x="363922" y="46887"/>
                  </a:lnTo>
                  <a:lnTo>
                    <a:pt x="407504" y="30418"/>
                  </a:lnTo>
                  <a:lnTo>
                    <a:pt x="452629" y="17340"/>
                  </a:lnTo>
                  <a:lnTo>
                    <a:pt x="499144" y="7809"/>
                  </a:lnTo>
                  <a:lnTo>
                    <a:pt x="546899" y="1977"/>
                  </a:lnTo>
                  <a:lnTo>
                    <a:pt x="595727" y="0"/>
                  </a:lnTo>
                  <a:lnTo>
                    <a:pt x="3629887" y="0"/>
                  </a:lnTo>
                  <a:lnTo>
                    <a:pt x="3678717" y="1978"/>
                  </a:lnTo>
                  <a:lnTo>
                    <a:pt x="3726467" y="7809"/>
                  </a:lnTo>
                  <a:lnTo>
                    <a:pt x="3772982" y="17341"/>
                  </a:lnTo>
                  <a:lnTo>
                    <a:pt x="3818106" y="30418"/>
                  </a:lnTo>
                  <a:lnTo>
                    <a:pt x="3861687" y="46887"/>
                  </a:lnTo>
                  <a:lnTo>
                    <a:pt x="3903571" y="66594"/>
                  </a:lnTo>
                  <a:lnTo>
                    <a:pt x="3943603" y="89385"/>
                  </a:lnTo>
                  <a:lnTo>
                    <a:pt x="3981630" y="115107"/>
                  </a:lnTo>
                  <a:lnTo>
                    <a:pt x="4017499" y="143605"/>
                  </a:lnTo>
                  <a:lnTo>
                    <a:pt x="4051055" y="174725"/>
                  </a:lnTo>
                  <a:lnTo>
                    <a:pt x="4082145" y="208314"/>
                  </a:lnTo>
                  <a:lnTo>
                    <a:pt x="4091524" y="220143"/>
                  </a:lnTo>
                  <a:lnTo>
                    <a:pt x="574375" y="220143"/>
                  </a:lnTo>
                  <a:lnTo>
                    <a:pt x="526625" y="223368"/>
                  </a:lnTo>
                  <a:lnTo>
                    <a:pt x="480811" y="232759"/>
                  </a:lnTo>
                  <a:lnTo>
                    <a:pt x="437354" y="247895"/>
                  </a:lnTo>
                  <a:lnTo>
                    <a:pt x="396677" y="268352"/>
                  </a:lnTo>
                  <a:lnTo>
                    <a:pt x="359203" y="293706"/>
                  </a:lnTo>
                  <a:lnTo>
                    <a:pt x="325355" y="323536"/>
                  </a:lnTo>
                  <a:lnTo>
                    <a:pt x="295554" y="357418"/>
                  </a:lnTo>
                  <a:lnTo>
                    <a:pt x="270224" y="394928"/>
                  </a:lnTo>
                  <a:lnTo>
                    <a:pt x="249788" y="435645"/>
                  </a:lnTo>
                  <a:lnTo>
                    <a:pt x="234667" y="479145"/>
                  </a:lnTo>
                  <a:lnTo>
                    <a:pt x="225284" y="525004"/>
                  </a:lnTo>
                  <a:lnTo>
                    <a:pt x="222063" y="572801"/>
                  </a:lnTo>
                  <a:lnTo>
                    <a:pt x="222063" y="8074789"/>
                  </a:lnTo>
                  <a:lnTo>
                    <a:pt x="225284" y="8122586"/>
                  </a:lnTo>
                  <a:lnTo>
                    <a:pt x="234667" y="8168445"/>
                  </a:lnTo>
                  <a:lnTo>
                    <a:pt x="249788" y="8211945"/>
                  </a:lnTo>
                  <a:lnTo>
                    <a:pt x="270224" y="8252662"/>
                  </a:lnTo>
                  <a:lnTo>
                    <a:pt x="295554" y="8290172"/>
                  </a:lnTo>
                  <a:lnTo>
                    <a:pt x="325355" y="8324054"/>
                  </a:lnTo>
                  <a:lnTo>
                    <a:pt x="359203" y="8353884"/>
                  </a:lnTo>
                  <a:lnTo>
                    <a:pt x="396677" y="8379238"/>
                  </a:lnTo>
                  <a:lnTo>
                    <a:pt x="437354" y="8399695"/>
                  </a:lnTo>
                  <a:lnTo>
                    <a:pt x="480811" y="8414831"/>
                  </a:lnTo>
                  <a:lnTo>
                    <a:pt x="526625" y="8424222"/>
                  </a:lnTo>
                  <a:lnTo>
                    <a:pt x="574375" y="8427447"/>
                  </a:lnTo>
                  <a:lnTo>
                    <a:pt x="4083050" y="8427447"/>
                  </a:lnTo>
                  <a:lnTo>
                    <a:pt x="4082144" y="8428589"/>
                  </a:lnTo>
                  <a:lnTo>
                    <a:pt x="4051055" y="8462178"/>
                  </a:lnTo>
                  <a:lnTo>
                    <a:pt x="4017498" y="8493299"/>
                  </a:lnTo>
                  <a:lnTo>
                    <a:pt x="3981630" y="8521797"/>
                  </a:lnTo>
                  <a:lnTo>
                    <a:pt x="3943603" y="8547518"/>
                  </a:lnTo>
                  <a:lnTo>
                    <a:pt x="3903570" y="8570309"/>
                  </a:lnTo>
                  <a:lnTo>
                    <a:pt x="3861687" y="8590017"/>
                  </a:lnTo>
                  <a:lnTo>
                    <a:pt x="3818106" y="8606486"/>
                  </a:lnTo>
                  <a:lnTo>
                    <a:pt x="3772981" y="8619563"/>
                  </a:lnTo>
                  <a:lnTo>
                    <a:pt x="3726466" y="8629094"/>
                  </a:lnTo>
                  <a:lnTo>
                    <a:pt x="3678715" y="8634926"/>
                  </a:lnTo>
                  <a:lnTo>
                    <a:pt x="3629881" y="8636904"/>
                  </a:lnTo>
                  <a:close/>
                </a:path>
                <a:path w="4225925" h="8637270">
                  <a:moveTo>
                    <a:pt x="2997855" y="515093"/>
                  </a:moveTo>
                  <a:lnTo>
                    <a:pt x="1232024" y="515093"/>
                  </a:lnTo>
                  <a:lnTo>
                    <a:pt x="1186736" y="509803"/>
                  </a:lnTo>
                  <a:lnTo>
                    <a:pt x="1145034" y="494754"/>
                  </a:lnTo>
                  <a:lnTo>
                    <a:pt x="1108150" y="471182"/>
                  </a:lnTo>
                  <a:lnTo>
                    <a:pt x="1077317" y="440318"/>
                  </a:lnTo>
                  <a:lnTo>
                    <a:pt x="1053767" y="403398"/>
                  </a:lnTo>
                  <a:lnTo>
                    <a:pt x="1038734" y="361655"/>
                  </a:lnTo>
                  <a:lnTo>
                    <a:pt x="1033448" y="316323"/>
                  </a:lnTo>
                  <a:lnTo>
                    <a:pt x="1033448" y="220143"/>
                  </a:lnTo>
                  <a:lnTo>
                    <a:pt x="3196431" y="220143"/>
                  </a:lnTo>
                  <a:lnTo>
                    <a:pt x="3196431" y="273576"/>
                  </a:lnTo>
                  <a:lnTo>
                    <a:pt x="2619920" y="273576"/>
                  </a:lnTo>
                  <a:lnTo>
                    <a:pt x="2599869" y="277717"/>
                  </a:lnTo>
                  <a:lnTo>
                    <a:pt x="2582821" y="289072"/>
                  </a:lnTo>
                  <a:lnTo>
                    <a:pt x="2581702" y="290675"/>
                  </a:lnTo>
                  <a:lnTo>
                    <a:pt x="1832022" y="290675"/>
                  </a:lnTo>
                  <a:lnTo>
                    <a:pt x="1818244" y="293346"/>
                  </a:lnTo>
                  <a:lnTo>
                    <a:pt x="1806667" y="300827"/>
                  </a:lnTo>
                  <a:lnTo>
                    <a:pt x="1798693" y="312315"/>
                  </a:lnTo>
                  <a:lnTo>
                    <a:pt x="1795724" y="327009"/>
                  </a:lnTo>
                  <a:lnTo>
                    <a:pt x="1798693" y="341703"/>
                  </a:lnTo>
                  <a:lnTo>
                    <a:pt x="1806667" y="353191"/>
                  </a:lnTo>
                  <a:lnTo>
                    <a:pt x="1818244" y="360672"/>
                  </a:lnTo>
                  <a:lnTo>
                    <a:pt x="1832022" y="363344"/>
                  </a:lnTo>
                  <a:lnTo>
                    <a:pt x="2580948" y="363344"/>
                  </a:lnTo>
                  <a:lnTo>
                    <a:pt x="2582020" y="364947"/>
                  </a:lnTo>
                  <a:lnTo>
                    <a:pt x="2598968" y="376301"/>
                  </a:lnTo>
                  <a:lnTo>
                    <a:pt x="2619920" y="380442"/>
                  </a:lnTo>
                  <a:lnTo>
                    <a:pt x="3184380" y="380442"/>
                  </a:lnTo>
                  <a:lnTo>
                    <a:pt x="3176112" y="403398"/>
                  </a:lnTo>
                  <a:lnTo>
                    <a:pt x="3152562" y="440318"/>
                  </a:lnTo>
                  <a:lnTo>
                    <a:pt x="3121729" y="471182"/>
                  </a:lnTo>
                  <a:lnTo>
                    <a:pt x="3084845" y="494754"/>
                  </a:lnTo>
                  <a:lnTo>
                    <a:pt x="3043143" y="509803"/>
                  </a:lnTo>
                  <a:lnTo>
                    <a:pt x="2997855" y="515093"/>
                  </a:lnTo>
                  <a:close/>
                </a:path>
                <a:path w="4225925" h="8637270">
                  <a:moveTo>
                    <a:pt x="4083050" y="8427447"/>
                  </a:moveTo>
                  <a:lnTo>
                    <a:pt x="3655504" y="8427447"/>
                  </a:lnTo>
                  <a:lnTo>
                    <a:pt x="3703254" y="8424222"/>
                  </a:lnTo>
                  <a:lnTo>
                    <a:pt x="3749069" y="8414831"/>
                  </a:lnTo>
                  <a:lnTo>
                    <a:pt x="3792526" y="8399695"/>
                  </a:lnTo>
                  <a:lnTo>
                    <a:pt x="3833202" y="8379238"/>
                  </a:lnTo>
                  <a:lnTo>
                    <a:pt x="3870676" y="8353884"/>
                  </a:lnTo>
                  <a:lnTo>
                    <a:pt x="3904525" y="8324054"/>
                  </a:lnTo>
                  <a:lnTo>
                    <a:pt x="3934325" y="8290172"/>
                  </a:lnTo>
                  <a:lnTo>
                    <a:pt x="3959655" y="8252662"/>
                  </a:lnTo>
                  <a:lnTo>
                    <a:pt x="3980092" y="8211945"/>
                  </a:lnTo>
                  <a:lnTo>
                    <a:pt x="3995212" y="8168445"/>
                  </a:lnTo>
                  <a:lnTo>
                    <a:pt x="4004595" y="8122586"/>
                  </a:lnTo>
                  <a:lnTo>
                    <a:pt x="4007816" y="8074789"/>
                  </a:lnTo>
                  <a:lnTo>
                    <a:pt x="4005681" y="8074789"/>
                  </a:lnTo>
                  <a:lnTo>
                    <a:pt x="4005681" y="572801"/>
                  </a:lnTo>
                  <a:lnTo>
                    <a:pt x="4002460" y="525004"/>
                  </a:lnTo>
                  <a:lnTo>
                    <a:pt x="3993077" y="479145"/>
                  </a:lnTo>
                  <a:lnTo>
                    <a:pt x="3977956" y="435645"/>
                  </a:lnTo>
                  <a:lnTo>
                    <a:pt x="3957520" y="394928"/>
                  </a:lnTo>
                  <a:lnTo>
                    <a:pt x="3932190" y="357418"/>
                  </a:lnTo>
                  <a:lnTo>
                    <a:pt x="3902389" y="323536"/>
                  </a:lnTo>
                  <a:lnTo>
                    <a:pt x="3868541" y="293706"/>
                  </a:lnTo>
                  <a:lnTo>
                    <a:pt x="3831067" y="268352"/>
                  </a:lnTo>
                  <a:lnTo>
                    <a:pt x="3790390" y="247895"/>
                  </a:lnTo>
                  <a:lnTo>
                    <a:pt x="3746933" y="232759"/>
                  </a:lnTo>
                  <a:lnTo>
                    <a:pt x="3701119" y="223368"/>
                  </a:lnTo>
                  <a:lnTo>
                    <a:pt x="3653369" y="220143"/>
                  </a:lnTo>
                  <a:lnTo>
                    <a:pt x="4091524" y="220143"/>
                  </a:lnTo>
                  <a:lnTo>
                    <a:pt x="4136311" y="282283"/>
                  </a:lnTo>
                  <a:lnTo>
                    <a:pt x="4159080" y="322354"/>
                  </a:lnTo>
                  <a:lnTo>
                    <a:pt x="4178768" y="364279"/>
                  </a:lnTo>
                  <a:lnTo>
                    <a:pt x="4195221" y="407902"/>
                  </a:lnTo>
                  <a:lnTo>
                    <a:pt x="4208285" y="453072"/>
                  </a:lnTo>
                  <a:lnTo>
                    <a:pt x="4217807" y="499632"/>
                  </a:lnTo>
                  <a:lnTo>
                    <a:pt x="4223633" y="547430"/>
                  </a:lnTo>
                  <a:lnTo>
                    <a:pt x="4225609" y="596311"/>
                  </a:lnTo>
                  <a:lnTo>
                    <a:pt x="4225609" y="8040592"/>
                  </a:lnTo>
                  <a:lnTo>
                    <a:pt x="4223633" y="8089474"/>
                  </a:lnTo>
                  <a:lnTo>
                    <a:pt x="4217807" y="8137272"/>
                  </a:lnTo>
                  <a:lnTo>
                    <a:pt x="4208285" y="8183832"/>
                  </a:lnTo>
                  <a:lnTo>
                    <a:pt x="4195221" y="8229001"/>
                  </a:lnTo>
                  <a:lnTo>
                    <a:pt x="4178768" y="8272625"/>
                  </a:lnTo>
                  <a:lnTo>
                    <a:pt x="4159080" y="8314549"/>
                  </a:lnTo>
                  <a:lnTo>
                    <a:pt x="4136311" y="8354621"/>
                  </a:lnTo>
                  <a:lnTo>
                    <a:pt x="4110614" y="8392685"/>
                  </a:lnTo>
                  <a:lnTo>
                    <a:pt x="4083050" y="8427447"/>
                  </a:lnTo>
                  <a:close/>
                </a:path>
                <a:path w="4225925" h="8637270">
                  <a:moveTo>
                    <a:pt x="3184380" y="380442"/>
                  </a:moveTo>
                  <a:lnTo>
                    <a:pt x="2619920" y="380442"/>
                  </a:lnTo>
                  <a:lnTo>
                    <a:pt x="2640872" y="376301"/>
                  </a:lnTo>
                  <a:lnTo>
                    <a:pt x="2657820" y="364947"/>
                  </a:lnTo>
                  <a:lnTo>
                    <a:pt x="2669164" y="347982"/>
                  </a:lnTo>
                  <a:lnTo>
                    <a:pt x="2673301" y="327009"/>
                  </a:lnTo>
                  <a:lnTo>
                    <a:pt x="2669164" y="306037"/>
                  </a:lnTo>
                  <a:lnTo>
                    <a:pt x="2657820" y="289072"/>
                  </a:lnTo>
                  <a:lnTo>
                    <a:pt x="2640872" y="277717"/>
                  </a:lnTo>
                  <a:lnTo>
                    <a:pt x="2619920" y="273576"/>
                  </a:lnTo>
                  <a:lnTo>
                    <a:pt x="3196431" y="273576"/>
                  </a:lnTo>
                  <a:lnTo>
                    <a:pt x="3196431" y="316323"/>
                  </a:lnTo>
                  <a:lnTo>
                    <a:pt x="3191146" y="361655"/>
                  </a:lnTo>
                  <a:lnTo>
                    <a:pt x="3184380" y="380442"/>
                  </a:lnTo>
                  <a:close/>
                </a:path>
                <a:path w="4225925" h="8637270">
                  <a:moveTo>
                    <a:pt x="2580948" y="363344"/>
                  </a:moveTo>
                  <a:lnTo>
                    <a:pt x="2344476" y="363344"/>
                  </a:lnTo>
                  <a:lnTo>
                    <a:pt x="2358255" y="360672"/>
                  </a:lnTo>
                  <a:lnTo>
                    <a:pt x="2369832" y="353191"/>
                  </a:lnTo>
                  <a:lnTo>
                    <a:pt x="2377806" y="341703"/>
                  </a:lnTo>
                  <a:lnTo>
                    <a:pt x="2380775" y="327009"/>
                  </a:lnTo>
                  <a:lnTo>
                    <a:pt x="2377806" y="312315"/>
                  </a:lnTo>
                  <a:lnTo>
                    <a:pt x="2369832" y="300827"/>
                  </a:lnTo>
                  <a:lnTo>
                    <a:pt x="2358255" y="293346"/>
                  </a:lnTo>
                  <a:lnTo>
                    <a:pt x="2344476" y="290675"/>
                  </a:lnTo>
                  <a:lnTo>
                    <a:pt x="2581702" y="290675"/>
                  </a:lnTo>
                  <a:lnTo>
                    <a:pt x="2570977" y="306037"/>
                  </a:lnTo>
                  <a:lnTo>
                    <a:pt x="2566540" y="327009"/>
                  </a:lnTo>
                  <a:lnTo>
                    <a:pt x="2570677" y="347982"/>
                  </a:lnTo>
                  <a:lnTo>
                    <a:pt x="2580948" y="363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834962" y="1291742"/>
              <a:ext cx="3782354" cy="82113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408190" y="1362121"/>
              <a:ext cx="585470" cy="73025"/>
            </a:xfrm>
            <a:custGeom>
              <a:avLst/>
              <a:gdLst/>
              <a:ahLst/>
              <a:cxnLst/>
              <a:rect l="l" t="t" r="r" b="b"/>
              <a:pathLst>
                <a:path w="585469" h="73025">
                  <a:moveTo>
                    <a:pt x="548752" y="72668"/>
                  </a:moveTo>
                  <a:lnTo>
                    <a:pt x="36298" y="72668"/>
                  </a:lnTo>
                  <a:lnTo>
                    <a:pt x="22519" y="69997"/>
                  </a:lnTo>
                  <a:lnTo>
                    <a:pt x="10943" y="62516"/>
                  </a:lnTo>
                  <a:lnTo>
                    <a:pt x="2969" y="51028"/>
                  </a:lnTo>
                  <a:lnTo>
                    <a:pt x="0" y="36334"/>
                  </a:lnTo>
                  <a:lnTo>
                    <a:pt x="2969" y="21640"/>
                  </a:lnTo>
                  <a:lnTo>
                    <a:pt x="10943" y="10152"/>
                  </a:lnTo>
                  <a:lnTo>
                    <a:pt x="22519" y="2671"/>
                  </a:lnTo>
                  <a:lnTo>
                    <a:pt x="36298" y="0"/>
                  </a:lnTo>
                  <a:lnTo>
                    <a:pt x="548752" y="0"/>
                  </a:lnTo>
                  <a:lnTo>
                    <a:pt x="562531" y="2671"/>
                  </a:lnTo>
                  <a:lnTo>
                    <a:pt x="574108" y="10152"/>
                  </a:lnTo>
                  <a:lnTo>
                    <a:pt x="582082" y="21640"/>
                  </a:lnTo>
                  <a:lnTo>
                    <a:pt x="585051" y="36334"/>
                  </a:lnTo>
                  <a:lnTo>
                    <a:pt x="582082" y="51028"/>
                  </a:lnTo>
                  <a:lnTo>
                    <a:pt x="574108" y="62516"/>
                  </a:lnTo>
                  <a:lnTo>
                    <a:pt x="562531" y="69997"/>
                  </a:lnTo>
                  <a:lnTo>
                    <a:pt x="548752" y="7266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178963" y="1345022"/>
              <a:ext cx="106846" cy="1068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522782" y="2182862"/>
              <a:ext cx="4404995" cy="2065020"/>
            </a:xfrm>
            <a:custGeom>
              <a:avLst/>
              <a:gdLst/>
              <a:ahLst/>
              <a:cxnLst/>
              <a:rect l="l" t="t" r="r" b="b"/>
              <a:pathLst>
                <a:path w="4404994" h="2065020">
                  <a:moveTo>
                    <a:pt x="46977" y="1414894"/>
                  </a:moveTo>
                  <a:lnTo>
                    <a:pt x="28829" y="1418640"/>
                  </a:lnTo>
                  <a:lnTo>
                    <a:pt x="13881" y="1428788"/>
                  </a:lnTo>
                  <a:lnTo>
                    <a:pt x="3733" y="1443748"/>
                  </a:lnTo>
                  <a:lnTo>
                    <a:pt x="0" y="1461922"/>
                  </a:lnTo>
                  <a:lnTo>
                    <a:pt x="0" y="2017623"/>
                  </a:lnTo>
                  <a:lnTo>
                    <a:pt x="3733" y="2035797"/>
                  </a:lnTo>
                  <a:lnTo>
                    <a:pt x="13881" y="2050757"/>
                  </a:lnTo>
                  <a:lnTo>
                    <a:pt x="28829" y="2060905"/>
                  </a:lnTo>
                  <a:lnTo>
                    <a:pt x="46977" y="2064639"/>
                  </a:lnTo>
                  <a:lnTo>
                    <a:pt x="46977" y="1414894"/>
                  </a:lnTo>
                  <a:close/>
                </a:path>
                <a:path w="4404994" h="2065020">
                  <a:moveTo>
                    <a:pt x="46977" y="626224"/>
                  </a:moveTo>
                  <a:lnTo>
                    <a:pt x="28829" y="629640"/>
                  </a:lnTo>
                  <a:lnTo>
                    <a:pt x="13881" y="639051"/>
                  </a:lnTo>
                  <a:lnTo>
                    <a:pt x="3733" y="653275"/>
                  </a:lnTo>
                  <a:lnTo>
                    <a:pt x="0" y="671118"/>
                  </a:lnTo>
                  <a:lnTo>
                    <a:pt x="0" y="1226820"/>
                  </a:lnTo>
                  <a:lnTo>
                    <a:pt x="3733" y="1244981"/>
                  </a:lnTo>
                  <a:lnTo>
                    <a:pt x="13881" y="1259941"/>
                  </a:lnTo>
                  <a:lnTo>
                    <a:pt x="28829" y="1270101"/>
                  </a:lnTo>
                  <a:lnTo>
                    <a:pt x="46977" y="1273835"/>
                  </a:lnTo>
                  <a:lnTo>
                    <a:pt x="46977" y="626224"/>
                  </a:lnTo>
                  <a:close/>
                </a:path>
                <a:path w="4404994" h="2065020">
                  <a:moveTo>
                    <a:pt x="46977" y="0"/>
                  </a:moveTo>
                  <a:lnTo>
                    <a:pt x="28829" y="3403"/>
                  </a:lnTo>
                  <a:lnTo>
                    <a:pt x="13881" y="12814"/>
                  </a:lnTo>
                  <a:lnTo>
                    <a:pt x="3733" y="27051"/>
                  </a:lnTo>
                  <a:lnTo>
                    <a:pt x="0" y="44881"/>
                  </a:lnTo>
                  <a:lnTo>
                    <a:pt x="0" y="312039"/>
                  </a:lnTo>
                  <a:lnTo>
                    <a:pt x="3733" y="330212"/>
                  </a:lnTo>
                  <a:lnTo>
                    <a:pt x="13881" y="345173"/>
                  </a:lnTo>
                  <a:lnTo>
                    <a:pt x="28829" y="355320"/>
                  </a:lnTo>
                  <a:lnTo>
                    <a:pt x="46977" y="359067"/>
                  </a:lnTo>
                  <a:lnTo>
                    <a:pt x="46977" y="0"/>
                  </a:lnTo>
                  <a:close/>
                </a:path>
                <a:path w="4404994" h="2065020">
                  <a:moveTo>
                    <a:pt x="4404969" y="886980"/>
                  </a:moveTo>
                  <a:lnTo>
                    <a:pt x="4401236" y="868819"/>
                  </a:lnTo>
                  <a:lnTo>
                    <a:pt x="4391088" y="853859"/>
                  </a:lnTo>
                  <a:lnTo>
                    <a:pt x="4376140" y="843699"/>
                  </a:lnTo>
                  <a:lnTo>
                    <a:pt x="4357992" y="839965"/>
                  </a:lnTo>
                  <a:lnTo>
                    <a:pt x="4357992" y="1880831"/>
                  </a:lnTo>
                  <a:lnTo>
                    <a:pt x="4376140" y="1877098"/>
                  </a:lnTo>
                  <a:lnTo>
                    <a:pt x="4391088" y="1866938"/>
                  </a:lnTo>
                  <a:lnTo>
                    <a:pt x="4401236" y="1851977"/>
                  </a:lnTo>
                  <a:lnTo>
                    <a:pt x="4404969" y="1833816"/>
                  </a:lnTo>
                  <a:lnTo>
                    <a:pt x="4404969" y="886980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569761" y="1028699"/>
              <a:ext cx="4311015" cy="8722995"/>
            </a:xfrm>
            <a:custGeom>
              <a:avLst/>
              <a:gdLst/>
              <a:ahLst/>
              <a:cxnLst/>
              <a:rect l="l" t="t" r="r" b="b"/>
              <a:pathLst>
                <a:path w="4311015" h="8722995">
                  <a:moveTo>
                    <a:pt x="3672586" y="8722397"/>
                  </a:moveTo>
                  <a:lnTo>
                    <a:pt x="638432" y="8722397"/>
                  </a:lnTo>
                  <a:lnTo>
                    <a:pt x="590820" y="8720642"/>
                  </a:lnTo>
                  <a:lnTo>
                    <a:pt x="544153" y="8715461"/>
                  </a:lnTo>
                  <a:lnTo>
                    <a:pt x="498554" y="8706978"/>
                  </a:lnTo>
                  <a:lnTo>
                    <a:pt x="454148" y="8695316"/>
                  </a:lnTo>
                  <a:lnTo>
                    <a:pt x="411058" y="8680601"/>
                  </a:lnTo>
                  <a:lnTo>
                    <a:pt x="369408" y="8662955"/>
                  </a:lnTo>
                  <a:lnTo>
                    <a:pt x="329322" y="8642503"/>
                  </a:lnTo>
                  <a:lnTo>
                    <a:pt x="290924" y="8619369"/>
                  </a:lnTo>
                  <a:lnTo>
                    <a:pt x="254339" y="8593676"/>
                  </a:lnTo>
                  <a:lnTo>
                    <a:pt x="219689" y="8565550"/>
                  </a:lnTo>
                  <a:lnTo>
                    <a:pt x="187099" y="8535114"/>
                  </a:lnTo>
                  <a:lnTo>
                    <a:pt x="156692" y="8502492"/>
                  </a:lnTo>
                  <a:lnTo>
                    <a:pt x="128594" y="8467808"/>
                  </a:lnTo>
                  <a:lnTo>
                    <a:pt x="102927" y="8431187"/>
                  </a:lnTo>
                  <a:lnTo>
                    <a:pt x="79815" y="8392751"/>
                  </a:lnTo>
                  <a:lnTo>
                    <a:pt x="59383" y="8352626"/>
                  </a:lnTo>
                  <a:lnTo>
                    <a:pt x="41755" y="8310935"/>
                  </a:lnTo>
                  <a:lnTo>
                    <a:pt x="27053" y="8267803"/>
                  </a:lnTo>
                  <a:lnTo>
                    <a:pt x="15403" y="8223353"/>
                  </a:lnTo>
                  <a:lnTo>
                    <a:pt x="6928" y="8177710"/>
                  </a:lnTo>
                  <a:lnTo>
                    <a:pt x="1752" y="8130997"/>
                  </a:lnTo>
                  <a:lnTo>
                    <a:pt x="78" y="8085476"/>
                  </a:lnTo>
                  <a:lnTo>
                    <a:pt x="0" y="639058"/>
                  </a:lnTo>
                  <a:lnTo>
                    <a:pt x="800" y="606697"/>
                  </a:lnTo>
                  <a:lnTo>
                    <a:pt x="7156" y="542378"/>
                  </a:lnTo>
                  <a:lnTo>
                    <a:pt x="16047" y="495123"/>
                  </a:lnTo>
                  <a:lnTo>
                    <a:pt x="27757" y="448836"/>
                  </a:lnTo>
                  <a:lnTo>
                    <a:pt x="44305" y="405021"/>
                  </a:lnTo>
                  <a:lnTo>
                    <a:pt x="64056" y="361206"/>
                  </a:lnTo>
                  <a:lnTo>
                    <a:pt x="85976" y="320931"/>
                  </a:lnTo>
                  <a:lnTo>
                    <a:pt x="110230" y="282126"/>
                  </a:lnTo>
                  <a:lnTo>
                    <a:pt x="141658" y="237643"/>
                  </a:lnTo>
                  <a:lnTo>
                    <a:pt x="171952" y="202377"/>
                  </a:lnTo>
                  <a:lnTo>
                    <a:pt x="199109" y="175994"/>
                  </a:lnTo>
                  <a:lnTo>
                    <a:pt x="221529" y="155289"/>
                  </a:lnTo>
                  <a:lnTo>
                    <a:pt x="270271" y="116711"/>
                  </a:lnTo>
                  <a:lnTo>
                    <a:pt x="310140" y="90793"/>
                  </a:lnTo>
                  <a:lnTo>
                    <a:pt x="352154" y="67760"/>
                  </a:lnTo>
                  <a:lnTo>
                    <a:pt x="396118" y="47789"/>
                  </a:lnTo>
                  <a:lnTo>
                    <a:pt x="441839" y="31054"/>
                  </a:lnTo>
                  <a:lnTo>
                    <a:pt x="489124" y="17731"/>
                  </a:lnTo>
                  <a:lnTo>
                    <a:pt x="537780" y="7998"/>
                  </a:lnTo>
                  <a:lnTo>
                    <a:pt x="587614" y="2028"/>
                  </a:lnTo>
                  <a:lnTo>
                    <a:pt x="638432" y="0"/>
                  </a:lnTo>
                  <a:lnTo>
                    <a:pt x="3674721" y="0"/>
                  </a:lnTo>
                  <a:lnTo>
                    <a:pt x="3725469" y="1958"/>
                  </a:lnTo>
                  <a:lnTo>
                    <a:pt x="3775127" y="7751"/>
                  </a:lnTo>
                  <a:lnTo>
                    <a:pt x="3823554" y="17256"/>
                  </a:lnTo>
                  <a:lnTo>
                    <a:pt x="3870611" y="30350"/>
                  </a:lnTo>
                  <a:lnTo>
                    <a:pt x="3904706" y="42746"/>
                  </a:lnTo>
                  <a:lnTo>
                    <a:pt x="638432" y="42746"/>
                  </a:lnTo>
                  <a:lnTo>
                    <a:pt x="589598" y="44724"/>
                  </a:lnTo>
                  <a:lnTo>
                    <a:pt x="541847" y="50558"/>
                  </a:lnTo>
                  <a:lnTo>
                    <a:pt x="495332" y="60094"/>
                  </a:lnTo>
                  <a:lnTo>
                    <a:pt x="450208" y="73181"/>
                  </a:lnTo>
                  <a:lnTo>
                    <a:pt x="406627" y="89667"/>
                  </a:lnTo>
                  <a:lnTo>
                    <a:pt x="364743" y="109398"/>
                  </a:lnTo>
                  <a:lnTo>
                    <a:pt x="324711" y="132223"/>
                  </a:lnTo>
                  <a:lnTo>
                    <a:pt x="286684" y="157990"/>
                  </a:lnTo>
                  <a:lnTo>
                    <a:pt x="250815" y="186546"/>
                  </a:lnTo>
                  <a:lnTo>
                    <a:pt x="217259" y="217739"/>
                  </a:lnTo>
                  <a:lnTo>
                    <a:pt x="186169" y="251416"/>
                  </a:lnTo>
                  <a:lnTo>
                    <a:pt x="157699" y="287426"/>
                  </a:lnTo>
                  <a:lnTo>
                    <a:pt x="132003" y="325616"/>
                  </a:lnTo>
                  <a:lnTo>
                    <a:pt x="109234" y="365834"/>
                  </a:lnTo>
                  <a:lnTo>
                    <a:pt x="89546" y="407927"/>
                  </a:lnTo>
                  <a:lnTo>
                    <a:pt x="73093" y="451743"/>
                  </a:lnTo>
                  <a:lnTo>
                    <a:pt x="60029" y="497130"/>
                  </a:lnTo>
                  <a:lnTo>
                    <a:pt x="50507" y="543936"/>
                  </a:lnTo>
                  <a:lnTo>
                    <a:pt x="44681" y="592009"/>
                  </a:lnTo>
                  <a:lnTo>
                    <a:pt x="42790" y="639058"/>
                  </a:lnTo>
                  <a:lnTo>
                    <a:pt x="42704" y="8085476"/>
                  </a:lnTo>
                  <a:lnTo>
                    <a:pt x="44681" y="8134357"/>
                  </a:lnTo>
                  <a:lnTo>
                    <a:pt x="50507" y="8182155"/>
                  </a:lnTo>
                  <a:lnTo>
                    <a:pt x="60029" y="8228716"/>
                  </a:lnTo>
                  <a:lnTo>
                    <a:pt x="73093" y="8273885"/>
                  </a:lnTo>
                  <a:lnTo>
                    <a:pt x="89546" y="8317508"/>
                  </a:lnTo>
                  <a:lnTo>
                    <a:pt x="109234" y="8359433"/>
                  </a:lnTo>
                  <a:lnTo>
                    <a:pt x="132003" y="8399504"/>
                  </a:lnTo>
                  <a:lnTo>
                    <a:pt x="157699" y="8437569"/>
                  </a:lnTo>
                  <a:lnTo>
                    <a:pt x="186169" y="8473473"/>
                  </a:lnTo>
                  <a:lnTo>
                    <a:pt x="217259" y="8507062"/>
                  </a:lnTo>
                  <a:lnTo>
                    <a:pt x="250815" y="8538182"/>
                  </a:lnTo>
                  <a:lnTo>
                    <a:pt x="286684" y="8566680"/>
                  </a:lnTo>
                  <a:lnTo>
                    <a:pt x="324711" y="8592402"/>
                  </a:lnTo>
                  <a:lnTo>
                    <a:pt x="364743" y="8615193"/>
                  </a:lnTo>
                  <a:lnTo>
                    <a:pt x="406627" y="8634900"/>
                  </a:lnTo>
                  <a:lnTo>
                    <a:pt x="450208" y="8651369"/>
                  </a:lnTo>
                  <a:lnTo>
                    <a:pt x="495332" y="8664446"/>
                  </a:lnTo>
                  <a:lnTo>
                    <a:pt x="541847" y="8673978"/>
                  </a:lnTo>
                  <a:lnTo>
                    <a:pt x="589598" y="8679810"/>
                  </a:lnTo>
                  <a:lnTo>
                    <a:pt x="638432" y="8681788"/>
                  </a:lnTo>
                  <a:lnTo>
                    <a:pt x="3896484" y="8681788"/>
                  </a:lnTo>
                  <a:lnTo>
                    <a:pt x="3856870" y="8695316"/>
                  </a:lnTo>
                  <a:lnTo>
                    <a:pt x="3812463" y="8706978"/>
                  </a:lnTo>
                  <a:lnTo>
                    <a:pt x="3766865" y="8715461"/>
                  </a:lnTo>
                  <a:lnTo>
                    <a:pt x="3720198" y="8720642"/>
                  </a:lnTo>
                  <a:lnTo>
                    <a:pt x="3672586" y="8722397"/>
                  </a:lnTo>
                  <a:close/>
                </a:path>
                <a:path w="4311015" h="8722995">
                  <a:moveTo>
                    <a:pt x="3896484" y="8681788"/>
                  </a:moveTo>
                  <a:lnTo>
                    <a:pt x="3672586" y="8681788"/>
                  </a:lnTo>
                  <a:lnTo>
                    <a:pt x="3721420" y="8679810"/>
                  </a:lnTo>
                  <a:lnTo>
                    <a:pt x="3769171" y="8673978"/>
                  </a:lnTo>
                  <a:lnTo>
                    <a:pt x="3815685" y="8664446"/>
                  </a:lnTo>
                  <a:lnTo>
                    <a:pt x="3860810" y="8651369"/>
                  </a:lnTo>
                  <a:lnTo>
                    <a:pt x="3904391" y="8634900"/>
                  </a:lnTo>
                  <a:lnTo>
                    <a:pt x="3946275" y="8615193"/>
                  </a:lnTo>
                  <a:lnTo>
                    <a:pt x="3986307" y="8592402"/>
                  </a:lnTo>
                  <a:lnTo>
                    <a:pt x="4024334" y="8566680"/>
                  </a:lnTo>
                  <a:lnTo>
                    <a:pt x="4060203" y="8538182"/>
                  </a:lnTo>
                  <a:lnTo>
                    <a:pt x="4093759" y="8507062"/>
                  </a:lnTo>
                  <a:lnTo>
                    <a:pt x="4124849" y="8473473"/>
                  </a:lnTo>
                  <a:lnTo>
                    <a:pt x="4153319" y="8437569"/>
                  </a:lnTo>
                  <a:lnTo>
                    <a:pt x="4179015" y="8399504"/>
                  </a:lnTo>
                  <a:lnTo>
                    <a:pt x="4201784" y="8359433"/>
                  </a:lnTo>
                  <a:lnTo>
                    <a:pt x="4221472" y="8317508"/>
                  </a:lnTo>
                  <a:lnTo>
                    <a:pt x="4237925" y="8273885"/>
                  </a:lnTo>
                  <a:lnTo>
                    <a:pt x="4250989" y="8228716"/>
                  </a:lnTo>
                  <a:lnTo>
                    <a:pt x="4260511" y="8182155"/>
                  </a:lnTo>
                  <a:lnTo>
                    <a:pt x="4266337" y="8134357"/>
                  </a:lnTo>
                  <a:lnTo>
                    <a:pt x="4268314" y="8085476"/>
                  </a:lnTo>
                  <a:lnTo>
                    <a:pt x="4268314" y="639058"/>
                  </a:lnTo>
                  <a:lnTo>
                    <a:pt x="4266337" y="590176"/>
                  </a:lnTo>
                  <a:lnTo>
                    <a:pt x="4260511" y="542378"/>
                  </a:lnTo>
                  <a:lnTo>
                    <a:pt x="4250989" y="495818"/>
                  </a:lnTo>
                  <a:lnTo>
                    <a:pt x="4237925" y="450649"/>
                  </a:lnTo>
                  <a:lnTo>
                    <a:pt x="4221472" y="407025"/>
                  </a:lnTo>
                  <a:lnTo>
                    <a:pt x="4201784" y="365101"/>
                  </a:lnTo>
                  <a:lnTo>
                    <a:pt x="4179015" y="325029"/>
                  </a:lnTo>
                  <a:lnTo>
                    <a:pt x="4153319" y="286964"/>
                  </a:lnTo>
                  <a:lnTo>
                    <a:pt x="4124849" y="251061"/>
                  </a:lnTo>
                  <a:lnTo>
                    <a:pt x="4093759" y="217472"/>
                  </a:lnTo>
                  <a:lnTo>
                    <a:pt x="4060203" y="186351"/>
                  </a:lnTo>
                  <a:lnTo>
                    <a:pt x="4024334" y="157853"/>
                  </a:lnTo>
                  <a:lnTo>
                    <a:pt x="3986307" y="132132"/>
                  </a:lnTo>
                  <a:lnTo>
                    <a:pt x="3946275" y="109340"/>
                  </a:lnTo>
                  <a:lnTo>
                    <a:pt x="3904391" y="89633"/>
                  </a:lnTo>
                  <a:lnTo>
                    <a:pt x="3860810" y="73164"/>
                  </a:lnTo>
                  <a:lnTo>
                    <a:pt x="3815685" y="60087"/>
                  </a:lnTo>
                  <a:lnTo>
                    <a:pt x="3769171" y="50556"/>
                  </a:lnTo>
                  <a:lnTo>
                    <a:pt x="3721420" y="44724"/>
                  </a:lnTo>
                  <a:lnTo>
                    <a:pt x="3672586" y="42746"/>
                  </a:lnTo>
                  <a:lnTo>
                    <a:pt x="3904706" y="42746"/>
                  </a:lnTo>
                  <a:lnTo>
                    <a:pt x="3960050" y="66810"/>
                  </a:lnTo>
                  <a:lnTo>
                    <a:pt x="4002152" y="89931"/>
                  </a:lnTo>
                  <a:lnTo>
                    <a:pt x="4042320" y="116148"/>
                  </a:lnTo>
                  <a:lnTo>
                    <a:pt x="4080414" y="145337"/>
                  </a:lnTo>
                  <a:lnTo>
                    <a:pt x="4114044" y="175093"/>
                  </a:lnTo>
                  <a:lnTo>
                    <a:pt x="4140901" y="203279"/>
                  </a:lnTo>
                  <a:lnTo>
                    <a:pt x="4170594" y="237943"/>
                  </a:lnTo>
                  <a:lnTo>
                    <a:pt x="4194281" y="269302"/>
                  </a:lnTo>
                  <a:lnTo>
                    <a:pt x="4219203" y="307773"/>
                  </a:lnTo>
                  <a:lnTo>
                    <a:pt x="4242324" y="347147"/>
                  </a:lnTo>
                  <a:lnTo>
                    <a:pt x="4258638" y="382413"/>
                  </a:lnTo>
                  <a:lnTo>
                    <a:pt x="4276121" y="426428"/>
                  </a:lnTo>
                  <a:lnTo>
                    <a:pt x="4287697" y="464532"/>
                  </a:lnTo>
                  <a:lnTo>
                    <a:pt x="4298207" y="510819"/>
                  </a:lnTo>
                  <a:lnTo>
                    <a:pt x="4307815" y="573335"/>
                  </a:lnTo>
                  <a:lnTo>
                    <a:pt x="4311018" y="639058"/>
                  </a:lnTo>
                  <a:lnTo>
                    <a:pt x="4310939" y="8085476"/>
                  </a:lnTo>
                  <a:lnTo>
                    <a:pt x="4309265" y="8130997"/>
                  </a:lnTo>
                  <a:lnTo>
                    <a:pt x="4304089" y="8177710"/>
                  </a:lnTo>
                  <a:lnTo>
                    <a:pt x="4295615" y="8223353"/>
                  </a:lnTo>
                  <a:lnTo>
                    <a:pt x="4283964" y="8267803"/>
                  </a:lnTo>
                  <a:lnTo>
                    <a:pt x="4269263" y="8310935"/>
                  </a:lnTo>
                  <a:lnTo>
                    <a:pt x="4251634" y="8352626"/>
                  </a:lnTo>
                  <a:lnTo>
                    <a:pt x="4231202" y="8392751"/>
                  </a:lnTo>
                  <a:lnTo>
                    <a:pt x="4208091" y="8431187"/>
                  </a:lnTo>
                  <a:lnTo>
                    <a:pt x="4182424" y="8467808"/>
                  </a:lnTo>
                  <a:lnTo>
                    <a:pt x="4154325" y="8502492"/>
                  </a:lnTo>
                  <a:lnTo>
                    <a:pt x="4123919" y="8535114"/>
                  </a:lnTo>
                  <a:lnTo>
                    <a:pt x="4091329" y="8565550"/>
                  </a:lnTo>
                  <a:lnTo>
                    <a:pt x="4056679" y="8593676"/>
                  </a:lnTo>
                  <a:lnTo>
                    <a:pt x="4020093" y="8619369"/>
                  </a:lnTo>
                  <a:lnTo>
                    <a:pt x="3981696" y="8642503"/>
                  </a:lnTo>
                  <a:lnTo>
                    <a:pt x="3941610" y="8662955"/>
                  </a:lnTo>
                  <a:lnTo>
                    <a:pt x="3899960" y="8680601"/>
                  </a:lnTo>
                  <a:lnTo>
                    <a:pt x="3896484" y="868178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353386" y="394679"/>
            <a:ext cx="391350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Symptom</a:t>
            </a:r>
            <a:r>
              <a:rPr sz="340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endParaRPr sz="34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6571467" y="375123"/>
            <a:ext cx="57829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latin typeface="Arial"/>
                <a:cs typeface="Arial"/>
              </a:rPr>
              <a:t>3. </a:t>
            </a:r>
            <a:r>
              <a:rPr sz="3400" spc="40" dirty="0">
                <a:latin typeface="Arial"/>
                <a:cs typeface="Arial"/>
              </a:rPr>
              <a:t>Find </a:t>
            </a:r>
            <a:r>
              <a:rPr sz="3400" spc="150" dirty="0">
                <a:latin typeface="Arial"/>
                <a:cs typeface="Arial"/>
              </a:rPr>
              <a:t>the right</a:t>
            </a:r>
            <a:r>
              <a:rPr sz="3400" spc="-505" dirty="0">
                <a:latin typeface="Arial"/>
                <a:cs typeface="Arial"/>
              </a:rPr>
              <a:t> </a:t>
            </a:r>
            <a:r>
              <a:rPr sz="3400" spc="100" dirty="0">
                <a:latin typeface="Arial"/>
                <a:cs typeface="Arial"/>
              </a:rPr>
              <a:t>professional</a:t>
            </a:r>
            <a:endParaRPr sz="3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7874" y="375123"/>
            <a:ext cx="55054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sz="3400" spc="50" dirty="0">
                <a:solidFill>
                  <a:srgbClr val="FFFFFF"/>
                </a:solidFill>
                <a:latin typeface="Arial"/>
                <a:cs typeface="Arial"/>
              </a:rPr>
              <a:t>Setting </a:t>
            </a:r>
            <a:r>
              <a:rPr sz="3400" spc="19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34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Arial"/>
                <a:cs typeface="Arial"/>
              </a:rPr>
              <a:t>Appointments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7183" y="1222729"/>
            <a:ext cx="4316730" cy="8547735"/>
            <a:chOff x="497183" y="1222729"/>
            <a:chExt cx="4316730" cy="8547735"/>
          </a:xfrm>
        </p:grpSpPr>
        <p:sp>
          <p:nvSpPr>
            <p:cNvPr id="3" name="object 3"/>
            <p:cNvSpPr/>
            <p:nvPr/>
          </p:nvSpPr>
          <p:spPr>
            <a:xfrm>
              <a:off x="585063" y="1264618"/>
              <a:ext cx="4140835" cy="8463915"/>
            </a:xfrm>
            <a:custGeom>
              <a:avLst/>
              <a:gdLst/>
              <a:ahLst/>
              <a:cxnLst/>
              <a:rect l="l" t="t" r="r" b="b"/>
              <a:pathLst>
                <a:path w="4140835" h="8463915">
                  <a:moveTo>
                    <a:pt x="3557044" y="8463605"/>
                  </a:moveTo>
                  <a:lnTo>
                    <a:pt x="583773" y="8463605"/>
                  </a:lnTo>
                  <a:lnTo>
                    <a:pt x="535920" y="8461666"/>
                  </a:lnTo>
                  <a:lnTo>
                    <a:pt x="489127" y="8455951"/>
                  </a:lnTo>
                  <a:lnTo>
                    <a:pt x="443545" y="8446611"/>
                  </a:lnTo>
                  <a:lnTo>
                    <a:pt x="399326" y="8433797"/>
                  </a:lnTo>
                  <a:lnTo>
                    <a:pt x="356619" y="8417658"/>
                  </a:lnTo>
                  <a:lnTo>
                    <a:pt x="315576" y="8398346"/>
                  </a:lnTo>
                  <a:lnTo>
                    <a:pt x="276347" y="8376012"/>
                  </a:lnTo>
                  <a:lnTo>
                    <a:pt x="239083" y="8350807"/>
                  </a:lnTo>
                  <a:lnTo>
                    <a:pt x="203934" y="8322881"/>
                  </a:lnTo>
                  <a:lnTo>
                    <a:pt x="171052" y="8292385"/>
                  </a:lnTo>
                  <a:lnTo>
                    <a:pt x="140585" y="8259470"/>
                  </a:lnTo>
                  <a:lnTo>
                    <a:pt x="112687" y="8224286"/>
                  </a:lnTo>
                  <a:lnTo>
                    <a:pt x="87506" y="8186985"/>
                  </a:lnTo>
                  <a:lnTo>
                    <a:pt x="65194" y="8147718"/>
                  </a:lnTo>
                  <a:lnTo>
                    <a:pt x="45901" y="8106635"/>
                  </a:lnTo>
                  <a:lnTo>
                    <a:pt x="29778" y="8063886"/>
                  </a:lnTo>
                  <a:lnTo>
                    <a:pt x="16976" y="8019623"/>
                  </a:lnTo>
                  <a:lnTo>
                    <a:pt x="7645" y="7973997"/>
                  </a:lnTo>
                  <a:lnTo>
                    <a:pt x="1936" y="7927158"/>
                  </a:lnTo>
                  <a:lnTo>
                    <a:pt x="0" y="7879258"/>
                  </a:lnTo>
                  <a:lnTo>
                    <a:pt x="0" y="584346"/>
                  </a:lnTo>
                  <a:lnTo>
                    <a:pt x="1936" y="536446"/>
                  </a:lnTo>
                  <a:lnTo>
                    <a:pt x="7645" y="489607"/>
                  </a:lnTo>
                  <a:lnTo>
                    <a:pt x="16976" y="443981"/>
                  </a:lnTo>
                  <a:lnTo>
                    <a:pt x="29778" y="399718"/>
                  </a:lnTo>
                  <a:lnTo>
                    <a:pt x="45901" y="356969"/>
                  </a:lnTo>
                  <a:lnTo>
                    <a:pt x="65194" y="315886"/>
                  </a:lnTo>
                  <a:lnTo>
                    <a:pt x="87506" y="276619"/>
                  </a:lnTo>
                  <a:lnTo>
                    <a:pt x="112687" y="239318"/>
                  </a:lnTo>
                  <a:lnTo>
                    <a:pt x="140586" y="204134"/>
                  </a:lnTo>
                  <a:lnTo>
                    <a:pt x="171052" y="171219"/>
                  </a:lnTo>
                  <a:lnTo>
                    <a:pt x="203935" y="140723"/>
                  </a:lnTo>
                  <a:lnTo>
                    <a:pt x="239083" y="112797"/>
                  </a:lnTo>
                  <a:lnTo>
                    <a:pt x="276348" y="87592"/>
                  </a:lnTo>
                  <a:lnTo>
                    <a:pt x="315577" y="65258"/>
                  </a:lnTo>
                  <a:lnTo>
                    <a:pt x="356620" y="45946"/>
                  </a:lnTo>
                  <a:lnTo>
                    <a:pt x="399327" y="29807"/>
                  </a:lnTo>
                  <a:lnTo>
                    <a:pt x="443546" y="16992"/>
                  </a:lnTo>
                  <a:lnTo>
                    <a:pt x="489128" y="7652"/>
                  </a:lnTo>
                  <a:lnTo>
                    <a:pt x="535925" y="1938"/>
                  </a:lnTo>
                  <a:lnTo>
                    <a:pt x="583773" y="0"/>
                  </a:lnTo>
                  <a:lnTo>
                    <a:pt x="3557049" y="0"/>
                  </a:lnTo>
                  <a:lnTo>
                    <a:pt x="3604899" y="1938"/>
                  </a:lnTo>
                  <a:lnTo>
                    <a:pt x="3651691" y="7653"/>
                  </a:lnTo>
                  <a:lnTo>
                    <a:pt x="3697272" y="16993"/>
                  </a:lnTo>
                  <a:lnTo>
                    <a:pt x="3741491" y="29807"/>
                  </a:lnTo>
                  <a:lnTo>
                    <a:pt x="3784198" y="45946"/>
                  </a:lnTo>
                  <a:lnTo>
                    <a:pt x="3825241" y="65258"/>
                  </a:lnTo>
                  <a:lnTo>
                    <a:pt x="3864470" y="87592"/>
                  </a:lnTo>
                  <a:lnTo>
                    <a:pt x="3901734" y="112797"/>
                  </a:lnTo>
                  <a:lnTo>
                    <a:pt x="3936883" y="140723"/>
                  </a:lnTo>
                  <a:lnTo>
                    <a:pt x="3969765" y="171219"/>
                  </a:lnTo>
                  <a:lnTo>
                    <a:pt x="4000231" y="204134"/>
                  </a:lnTo>
                  <a:lnTo>
                    <a:pt x="4009423" y="215726"/>
                  </a:lnTo>
                  <a:lnTo>
                    <a:pt x="562850" y="215726"/>
                  </a:lnTo>
                  <a:lnTo>
                    <a:pt x="516058" y="218886"/>
                  </a:lnTo>
                  <a:lnTo>
                    <a:pt x="471163" y="228089"/>
                  </a:lnTo>
                  <a:lnTo>
                    <a:pt x="428578" y="242921"/>
                  </a:lnTo>
                  <a:lnTo>
                    <a:pt x="388717" y="262967"/>
                  </a:lnTo>
                  <a:lnTo>
                    <a:pt x="351995" y="287813"/>
                  </a:lnTo>
                  <a:lnTo>
                    <a:pt x="318826" y="317044"/>
                  </a:lnTo>
                  <a:lnTo>
                    <a:pt x="289623" y="350246"/>
                  </a:lnTo>
                  <a:lnTo>
                    <a:pt x="264802" y="387004"/>
                  </a:lnTo>
                  <a:lnTo>
                    <a:pt x="244775" y="426904"/>
                  </a:lnTo>
                  <a:lnTo>
                    <a:pt x="229958" y="469531"/>
                  </a:lnTo>
                  <a:lnTo>
                    <a:pt x="220764" y="514470"/>
                  </a:lnTo>
                  <a:lnTo>
                    <a:pt x="217607" y="561308"/>
                  </a:lnTo>
                  <a:lnTo>
                    <a:pt x="217607" y="7912769"/>
                  </a:lnTo>
                  <a:lnTo>
                    <a:pt x="220764" y="7959606"/>
                  </a:lnTo>
                  <a:lnTo>
                    <a:pt x="229958" y="8004545"/>
                  </a:lnTo>
                  <a:lnTo>
                    <a:pt x="244775" y="8047172"/>
                  </a:lnTo>
                  <a:lnTo>
                    <a:pt x="264802" y="8087072"/>
                  </a:lnTo>
                  <a:lnTo>
                    <a:pt x="289623" y="8123830"/>
                  </a:lnTo>
                  <a:lnTo>
                    <a:pt x="318826" y="8157032"/>
                  </a:lnTo>
                  <a:lnTo>
                    <a:pt x="351995" y="8186263"/>
                  </a:lnTo>
                  <a:lnTo>
                    <a:pt x="388717" y="8211109"/>
                  </a:lnTo>
                  <a:lnTo>
                    <a:pt x="428578" y="8231155"/>
                  </a:lnTo>
                  <a:lnTo>
                    <a:pt x="471163" y="8245987"/>
                  </a:lnTo>
                  <a:lnTo>
                    <a:pt x="516058" y="8255190"/>
                  </a:lnTo>
                  <a:lnTo>
                    <a:pt x="562850" y="8258350"/>
                  </a:lnTo>
                  <a:lnTo>
                    <a:pt x="4001119" y="8258350"/>
                  </a:lnTo>
                  <a:lnTo>
                    <a:pt x="4000231" y="8259470"/>
                  </a:lnTo>
                  <a:lnTo>
                    <a:pt x="3969765" y="8292385"/>
                  </a:lnTo>
                  <a:lnTo>
                    <a:pt x="3936882" y="8322881"/>
                  </a:lnTo>
                  <a:lnTo>
                    <a:pt x="3901734" y="8350807"/>
                  </a:lnTo>
                  <a:lnTo>
                    <a:pt x="3864469" y="8376012"/>
                  </a:lnTo>
                  <a:lnTo>
                    <a:pt x="3825240" y="8398346"/>
                  </a:lnTo>
                  <a:lnTo>
                    <a:pt x="3784197" y="8417658"/>
                  </a:lnTo>
                  <a:lnTo>
                    <a:pt x="3741491" y="8433797"/>
                  </a:lnTo>
                  <a:lnTo>
                    <a:pt x="3697272" y="8446611"/>
                  </a:lnTo>
                  <a:lnTo>
                    <a:pt x="3651690" y="8455951"/>
                  </a:lnTo>
                  <a:lnTo>
                    <a:pt x="3604897" y="8461666"/>
                  </a:lnTo>
                  <a:lnTo>
                    <a:pt x="3557044" y="8463605"/>
                  </a:lnTo>
                  <a:close/>
                </a:path>
                <a:path w="4140835" h="8463915">
                  <a:moveTo>
                    <a:pt x="2937699" y="504758"/>
                  </a:moveTo>
                  <a:lnTo>
                    <a:pt x="1207302" y="504758"/>
                  </a:lnTo>
                  <a:lnTo>
                    <a:pt x="1162923" y="499574"/>
                  </a:lnTo>
                  <a:lnTo>
                    <a:pt x="1122058" y="484827"/>
                  </a:lnTo>
                  <a:lnTo>
                    <a:pt x="1085914" y="461727"/>
                  </a:lnTo>
                  <a:lnTo>
                    <a:pt x="1055699" y="431483"/>
                  </a:lnTo>
                  <a:lnTo>
                    <a:pt x="1032622" y="395304"/>
                  </a:lnTo>
                  <a:lnTo>
                    <a:pt x="1017890" y="354398"/>
                  </a:lnTo>
                  <a:lnTo>
                    <a:pt x="1012711" y="309976"/>
                  </a:lnTo>
                  <a:lnTo>
                    <a:pt x="1012711" y="215726"/>
                  </a:lnTo>
                  <a:lnTo>
                    <a:pt x="3132291" y="215726"/>
                  </a:lnTo>
                  <a:lnTo>
                    <a:pt x="3132291" y="268087"/>
                  </a:lnTo>
                  <a:lnTo>
                    <a:pt x="2567348" y="268087"/>
                  </a:lnTo>
                  <a:lnTo>
                    <a:pt x="2547700" y="272145"/>
                  </a:lnTo>
                  <a:lnTo>
                    <a:pt x="2530993" y="283272"/>
                  </a:lnTo>
                  <a:lnTo>
                    <a:pt x="2529897" y="284842"/>
                  </a:lnTo>
                  <a:lnTo>
                    <a:pt x="1795261" y="284842"/>
                  </a:lnTo>
                  <a:lnTo>
                    <a:pt x="1781758" y="287460"/>
                  </a:lnTo>
                  <a:lnTo>
                    <a:pt x="1770414" y="294791"/>
                  </a:lnTo>
                  <a:lnTo>
                    <a:pt x="1762600" y="306049"/>
                  </a:lnTo>
                  <a:lnTo>
                    <a:pt x="1759690" y="320448"/>
                  </a:lnTo>
                  <a:lnTo>
                    <a:pt x="1762600" y="334847"/>
                  </a:lnTo>
                  <a:lnTo>
                    <a:pt x="1770414" y="346105"/>
                  </a:lnTo>
                  <a:lnTo>
                    <a:pt x="1781758" y="353435"/>
                  </a:lnTo>
                  <a:lnTo>
                    <a:pt x="1795261" y="356053"/>
                  </a:lnTo>
                  <a:lnTo>
                    <a:pt x="2529158" y="356053"/>
                  </a:lnTo>
                  <a:lnTo>
                    <a:pt x="2530209" y="357624"/>
                  </a:lnTo>
                  <a:lnTo>
                    <a:pt x="2546817" y="368751"/>
                  </a:lnTo>
                  <a:lnTo>
                    <a:pt x="2567348" y="372809"/>
                  </a:lnTo>
                  <a:lnTo>
                    <a:pt x="3120481" y="372809"/>
                  </a:lnTo>
                  <a:lnTo>
                    <a:pt x="3112380" y="395304"/>
                  </a:lnTo>
                  <a:lnTo>
                    <a:pt x="3089302" y="431483"/>
                  </a:lnTo>
                  <a:lnTo>
                    <a:pt x="3059088" y="461727"/>
                  </a:lnTo>
                  <a:lnTo>
                    <a:pt x="3022944" y="484827"/>
                  </a:lnTo>
                  <a:lnTo>
                    <a:pt x="2982079" y="499574"/>
                  </a:lnTo>
                  <a:lnTo>
                    <a:pt x="2937699" y="504758"/>
                  </a:lnTo>
                  <a:close/>
                </a:path>
                <a:path w="4140835" h="8463915">
                  <a:moveTo>
                    <a:pt x="4001119" y="8258350"/>
                  </a:moveTo>
                  <a:lnTo>
                    <a:pt x="3582152" y="8258350"/>
                  </a:lnTo>
                  <a:lnTo>
                    <a:pt x="3628944" y="8255190"/>
                  </a:lnTo>
                  <a:lnTo>
                    <a:pt x="3673839" y="8245987"/>
                  </a:lnTo>
                  <a:lnTo>
                    <a:pt x="3716424" y="8231155"/>
                  </a:lnTo>
                  <a:lnTo>
                    <a:pt x="3756284" y="8211109"/>
                  </a:lnTo>
                  <a:lnTo>
                    <a:pt x="3793006" y="8186263"/>
                  </a:lnTo>
                  <a:lnTo>
                    <a:pt x="3826176" y="8157032"/>
                  </a:lnTo>
                  <a:lnTo>
                    <a:pt x="3855378" y="8123830"/>
                  </a:lnTo>
                  <a:lnTo>
                    <a:pt x="3880200" y="8087072"/>
                  </a:lnTo>
                  <a:lnTo>
                    <a:pt x="3900226" y="8047172"/>
                  </a:lnTo>
                  <a:lnTo>
                    <a:pt x="3915044" y="8004545"/>
                  </a:lnTo>
                  <a:lnTo>
                    <a:pt x="3924238" y="7959606"/>
                  </a:lnTo>
                  <a:lnTo>
                    <a:pt x="3927395" y="7912769"/>
                  </a:lnTo>
                  <a:lnTo>
                    <a:pt x="3925302" y="7912769"/>
                  </a:lnTo>
                  <a:lnTo>
                    <a:pt x="3925302" y="561308"/>
                  </a:lnTo>
                  <a:lnTo>
                    <a:pt x="3922145" y="514470"/>
                  </a:lnTo>
                  <a:lnTo>
                    <a:pt x="3912951" y="469531"/>
                  </a:lnTo>
                  <a:lnTo>
                    <a:pt x="3898134" y="426904"/>
                  </a:lnTo>
                  <a:lnTo>
                    <a:pt x="3878107" y="387004"/>
                  </a:lnTo>
                  <a:lnTo>
                    <a:pt x="3853286" y="350246"/>
                  </a:lnTo>
                  <a:lnTo>
                    <a:pt x="3824083" y="317044"/>
                  </a:lnTo>
                  <a:lnTo>
                    <a:pt x="3790914" y="287813"/>
                  </a:lnTo>
                  <a:lnTo>
                    <a:pt x="3754192" y="262967"/>
                  </a:lnTo>
                  <a:lnTo>
                    <a:pt x="3714332" y="242921"/>
                  </a:lnTo>
                  <a:lnTo>
                    <a:pt x="3671747" y="228089"/>
                  </a:lnTo>
                  <a:lnTo>
                    <a:pt x="3626851" y="218886"/>
                  </a:lnTo>
                  <a:lnTo>
                    <a:pt x="3580060" y="215726"/>
                  </a:lnTo>
                  <a:lnTo>
                    <a:pt x="4009423" y="215726"/>
                  </a:lnTo>
                  <a:lnTo>
                    <a:pt x="4053311" y="276619"/>
                  </a:lnTo>
                  <a:lnTo>
                    <a:pt x="4075623" y="315886"/>
                  </a:lnTo>
                  <a:lnTo>
                    <a:pt x="4094916" y="356969"/>
                  </a:lnTo>
                  <a:lnTo>
                    <a:pt x="4111038" y="399718"/>
                  </a:lnTo>
                  <a:lnTo>
                    <a:pt x="4123841" y="443981"/>
                  </a:lnTo>
                  <a:lnTo>
                    <a:pt x="4133172" y="489607"/>
                  </a:lnTo>
                  <a:lnTo>
                    <a:pt x="4138881" y="536446"/>
                  </a:lnTo>
                  <a:lnTo>
                    <a:pt x="4140817" y="584346"/>
                  </a:lnTo>
                  <a:lnTo>
                    <a:pt x="4140817" y="7879258"/>
                  </a:lnTo>
                  <a:lnTo>
                    <a:pt x="4138881" y="7927158"/>
                  </a:lnTo>
                  <a:lnTo>
                    <a:pt x="4133172" y="7973997"/>
                  </a:lnTo>
                  <a:lnTo>
                    <a:pt x="4123841" y="8019623"/>
                  </a:lnTo>
                  <a:lnTo>
                    <a:pt x="4111038" y="8063886"/>
                  </a:lnTo>
                  <a:lnTo>
                    <a:pt x="4094916" y="8106635"/>
                  </a:lnTo>
                  <a:lnTo>
                    <a:pt x="4075623" y="8147718"/>
                  </a:lnTo>
                  <a:lnTo>
                    <a:pt x="4053311" y="8186985"/>
                  </a:lnTo>
                  <a:lnTo>
                    <a:pt x="4028130" y="8224286"/>
                  </a:lnTo>
                  <a:lnTo>
                    <a:pt x="4001119" y="8258350"/>
                  </a:lnTo>
                  <a:close/>
                </a:path>
                <a:path w="4140835" h="8463915">
                  <a:moveTo>
                    <a:pt x="3120481" y="372809"/>
                  </a:moveTo>
                  <a:lnTo>
                    <a:pt x="2567348" y="372809"/>
                  </a:lnTo>
                  <a:lnTo>
                    <a:pt x="2587880" y="368751"/>
                  </a:lnTo>
                  <a:lnTo>
                    <a:pt x="2604488" y="357624"/>
                  </a:lnTo>
                  <a:lnTo>
                    <a:pt x="2615604" y="340999"/>
                  </a:lnTo>
                  <a:lnTo>
                    <a:pt x="2619658" y="320448"/>
                  </a:lnTo>
                  <a:lnTo>
                    <a:pt x="2615604" y="299896"/>
                  </a:lnTo>
                  <a:lnTo>
                    <a:pt x="2604488" y="283272"/>
                  </a:lnTo>
                  <a:lnTo>
                    <a:pt x="2587880" y="272145"/>
                  </a:lnTo>
                  <a:lnTo>
                    <a:pt x="2567348" y="268087"/>
                  </a:lnTo>
                  <a:lnTo>
                    <a:pt x="3132291" y="268087"/>
                  </a:lnTo>
                  <a:lnTo>
                    <a:pt x="3132291" y="309976"/>
                  </a:lnTo>
                  <a:lnTo>
                    <a:pt x="3127112" y="354398"/>
                  </a:lnTo>
                  <a:lnTo>
                    <a:pt x="3120481" y="372809"/>
                  </a:lnTo>
                  <a:close/>
                </a:path>
                <a:path w="4140835" h="8463915">
                  <a:moveTo>
                    <a:pt x="2529158" y="356053"/>
                  </a:moveTo>
                  <a:lnTo>
                    <a:pt x="2297432" y="356053"/>
                  </a:lnTo>
                  <a:lnTo>
                    <a:pt x="2310934" y="353435"/>
                  </a:lnTo>
                  <a:lnTo>
                    <a:pt x="2322279" y="346105"/>
                  </a:lnTo>
                  <a:lnTo>
                    <a:pt x="2330092" y="334847"/>
                  </a:lnTo>
                  <a:lnTo>
                    <a:pt x="2333002" y="320448"/>
                  </a:lnTo>
                  <a:lnTo>
                    <a:pt x="2330092" y="306049"/>
                  </a:lnTo>
                  <a:lnTo>
                    <a:pt x="2322279" y="294791"/>
                  </a:lnTo>
                  <a:lnTo>
                    <a:pt x="2310934" y="287460"/>
                  </a:lnTo>
                  <a:lnTo>
                    <a:pt x="2297432" y="284842"/>
                  </a:lnTo>
                  <a:lnTo>
                    <a:pt x="2529897" y="284842"/>
                  </a:lnTo>
                  <a:lnTo>
                    <a:pt x="2519387" y="299896"/>
                  </a:lnTo>
                  <a:lnTo>
                    <a:pt x="2515039" y="320448"/>
                  </a:lnTo>
                  <a:lnTo>
                    <a:pt x="2519093" y="340999"/>
                  </a:lnTo>
                  <a:lnTo>
                    <a:pt x="2529158" y="3560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3087" y="1480474"/>
              <a:ext cx="3706453" cy="80465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44754" y="1549460"/>
              <a:ext cx="573405" cy="71755"/>
            </a:xfrm>
            <a:custGeom>
              <a:avLst/>
              <a:gdLst/>
              <a:ahLst/>
              <a:cxnLst/>
              <a:rect l="l" t="t" r="r" b="b"/>
              <a:pathLst>
                <a:path w="573405" h="71755">
                  <a:moveTo>
                    <a:pt x="537741" y="71210"/>
                  </a:moveTo>
                  <a:lnTo>
                    <a:pt x="35570" y="71210"/>
                  </a:lnTo>
                  <a:lnTo>
                    <a:pt x="22068" y="68592"/>
                  </a:lnTo>
                  <a:lnTo>
                    <a:pt x="10723" y="61262"/>
                  </a:lnTo>
                  <a:lnTo>
                    <a:pt x="2909" y="50004"/>
                  </a:lnTo>
                  <a:lnTo>
                    <a:pt x="0" y="35605"/>
                  </a:lnTo>
                  <a:lnTo>
                    <a:pt x="2909" y="21206"/>
                  </a:lnTo>
                  <a:lnTo>
                    <a:pt x="10723" y="9948"/>
                  </a:lnTo>
                  <a:lnTo>
                    <a:pt x="22068" y="2618"/>
                  </a:lnTo>
                  <a:lnTo>
                    <a:pt x="35570" y="0"/>
                  </a:lnTo>
                  <a:lnTo>
                    <a:pt x="537741" y="0"/>
                  </a:lnTo>
                  <a:lnTo>
                    <a:pt x="551243" y="2618"/>
                  </a:lnTo>
                  <a:lnTo>
                    <a:pt x="562588" y="9948"/>
                  </a:lnTo>
                  <a:lnTo>
                    <a:pt x="570402" y="21206"/>
                  </a:lnTo>
                  <a:lnTo>
                    <a:pt x="573311" y="35605"/>
                  </a:lnTo>
                  <a:lnTo>
                    <a:pt x="570402" y="50004"/>
                  </a:lnTo>
                  <a:lnTo>
                    <a:pt x="562588" y="61262"/>
                  </a:lnTo>
                  <a:lnTo>
                    <a:pt x="551243" y="68592"/>
                  </a:lnTo>
                  <a:lnTo>
                    <a:pt x="537741" y="7121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00061" y="1532705"/>
              <a:ext cx="104702" cy="1047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7179" y="2353728"/>
              <a:ext cx="4316730" cy="2023745"/>
            </a:xfrm>
            <a:custGeom>
              <a:avLst/>
              <a:gdLst/>
              <a:ahLst/>
              <a:cxnLst/>
              <a:rect l="l" t="t" r="r" b="b"/>
              <a:pathLst>
                <a:path w="4316730" h="2023745">
                  <a:moveTo>
                    <a:pt x="46024" y="1386509"/>
                  </a:moveTo>
                  <a:lnTo>
                    <a:pt x="28244" y="1390180"/>
                  </a:lnTo>
                  <a:lnTo>
                    <a:pt x="13601" y="1400124"/>
                  </a:lnTo>
                  <a:lnTo>
                    <a:pt x="3657" y="1414792"/>
                  </a:lnTo>
                  <a:lnTo>
                    <a:pt x="0" y="1432598"/>
                  </a:lnTo>
                  <a:lnTo>
                    <a:pt x="0" y="1977148"/>
                  </a:lnTo>
                  <a:lnTo>
                    <a:pt x="3657" y="1994954"/>
                  </a:lnTo>
                  <a:lnTo>
                    <a:pt x="13601" y="2009609"/>
                  </a:lnTo>
                  <a:lnTo>
                    <a:pt x="28244" y="2019554"/>
                  </a:lnTo>
                  <a:lnTo>
                    <a:pt x="46024" y="2023224"/>
                  </a:lnTo>
                  <a:lnTo>
                    <a:pt x="46024" y="1386509"/>
                  </a:lnTo>
                  <a:close/>
                </a:path>
                <a:path w="4316730" h="2023745">
                  <a:moveTo>
                    <a:pt x="46024" y="613664"/>
                  </a:moveTo>
                  <a:lnTo>
                    <a:pt x="28244" y="617004"/>
                  </a:lnTo>
                  <a:lnTo>
                    <a:pt x="13601" y="626237"/>
                  </a:lnTo>
                  <a:lnTo>
                    <a:pt x="3657" y="640181"/>
                  </a:lnTo>
                  <a:lnTo>
                    <a:pt x="0" y="657656"/>
                  </a:lnTo>
                  <a:lnTo>
                    <a:pt x="0" y="1202207"/>
                  </a:lnTo>
                  <a:lnTo>
                    <a:pt x="3657" y="1220012"/>
                  </a:lnTo>
                  <a:lnTo>
                    <a:pt x="13601" y="1234668"/>
                  </a:lnTo>
                  <a:lnTo>
                    <a:pt x="28244" y="1244612"/>
                  </a:lnTo>
                  <a:lnTo>
                    <a:pt x="46024" y="1248283"/>
                  </a:lnTo>
                  <a:lnTo>
                    <a:pt x="46024" y="613664"/>
                  </a:lnTo>
                  <a:close/>
                </a:path>
                <a:path w="4316730" h="2023745">
                  <a:moveTo>
                    <a:pt x="46024" y="0"/>
                  </a:moveTo>
                  <a:lnTo>
                    <a:pt x="28244" y="3340"/>
                  </a:lnTo>
                  <a:lnTo>
                    <a:pt x="13601" y="12573"/>
                  </a:lnTo>
                  <a:lnTo>
                    <a:pt x="3657" y="26504"/>
                  </a:lnTo>
                  <a:lnTo>
                    <a:pt x="0" y="43980"/>
                  </a:lnTo>
                  <a:lnTo>
                    <a:pt x="0" y="305790"/>
                  </a:lnTo>
                  <a:lnTo>
                    <a:pt x="3657" y="323596"/>
                  </a:lnTo>
                  <a:lnTo>
                    <a:pt x="13601" y="338251"/>
                  </a:lnTo>
                  <a:lnTo>
                    <a:pt x="28244" y="348195"/>
                  </a:lnTo>
                  <a:lnTo>
                    <a:pt x="46024" y="351866"/>
                  </a:lnTo>
                  <a:lnTo>
                    <a:pt x="46024" y="0"/>
                  </a:lnTo>
                  <a:close/>
                </a:path>
                <a:path w="4316730" h="2023745">
                  <a:moveTo>
                    <a:pt x="4316577" y="869188"/>
                  </a:moveTo>
                  <a:lnTo>
                    <a:pt x="4312907" y="851382"/>
                  </a:lnTo>
                  <a:lnTo>
                    <a:pt x="4302976" y="836726"/>
                  </a:lnTo>
                  <a:lnTo>
                    <a:pt x="4288333" y="826782"/>
                  </a:lnTo>
                  <a:lnTo>
                    <a:pt x="4270540" y="823112"/>
                  </a:lnTo>
                  <a:lnTo>
                    <a:pt x="4270540" y="1843100"/>
                  </a:lnTo>
                  <a:lnTo>
                    <a:pt x="4288333" y="1839442"/>
                  </a:lnTo>
                  <a:lnTo>
                    <a:pt x="4302976" y="1829485"/>
                  </a:lnTo>
                  <a:lnTo>
                    <a:pt x="4312907" y="1814830"/>
                  </a:lnTo>
                  <a:lnTo>
                    <a:pt x="4316577" y="1797024"/>
                  </a:lnTo>
                  <a:lnTo>
                    <a:pt x="4316577" y="869188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215" y="1222729"/>
              <a:ext cx="4224655" cy="8547735"/>
            </a:xfrm>
            <a:custGeom>
              <a:avLst/>
              <a:gdLst/>
              <a:ahLst/>
              <a:cxnLst/>
              <a:rect l="l" t="t" r="r" b="b"/>
              <a:pathLst>
                <a:path w="4224655" h="8547735">
                  <a:moveTo>
                    <a:pt x="3598891" y="8547382"/>
                  </a:moveTo>
                  <a:lnTo>
                    <a:pt x="625621" y="8547382"/>
                  </a:lnTo>
                  <a:lnTo>
                    <a:pt x="576765" y="8545496"/>
                  </a:lnTo>
                  <a:lnTo>
                    <a:pt x="528931" y="8539931"/>
                  </a:lnTo>
                  <a:lnTo>
                    <a:pt x="482259" y="8530828"/>
                  </a:lnTo>
                  <a:lnTo>
                    <a:pt x="436889" y="8518325"/>
                  </a:lnTo>
                  <a:lnTo>
                    <a:pt x="392959" y="8502563"/>
                  </a:lnTo>
                  <a:lnTo>
                    <a:pt x="350610" y="8483682"/>
                  </a:lnTo>
                  <a:lnTo>
                    <a:pt x="309982" y="8461820"/>
                  </a:lnTo>
                  <a:lnTo>
                    <a:pt x="271213" y="8437119"/>
                  </a:lnTo>
                  <a:lnTo>
                    <a:pt x="234444" y="8409717"/>
                  </a:lnTo>
                  <a:lnTo>
                    <a:pt x="199814" y="8379755"/>
                  </a:lnTo>
                  <a:lnTo>
                    <a:pt x="167462" y="8347372"/>
                  </a:lnTo>
                  <a:lnTo>
                    <a:pt x="137529" y="8312708"/>
                  </a:lnTo>
                  <a:lnTo>
                    <a:pt x="110154" y="8275902"/>
                  </a:lnTo>
                  <a:lnTo>
                    <a:pt x="85477" y="8237095"/>
                  </a:lnTo>
                  <a:lnTo>
                    <a:pt x="63637" y="8196427"/>
                  </a:lnTo>
                  <a:lnTo>
                    <a:pt x="44774" y="8154036"/>
                  </a:lnTo>
                  <a:lnTo>
                    <a:pt x="29028" y="8110064"/>
                  </a:lnTo>
                  <a:lnTo>
                    <a:pt x="16537" y="8064649"/>
                  </a:lnTo>
                  <a:lnTo>
                    <a:pt x="7443" y="8017931"/>
                  </a:lnTo>
                  <a:lnTo>
                    <a:pt x="1884" y="7970050"/>
                  </a:lnTo>
                  <a:lnTo>
                    <a:pt x="80" y="7923241"/>
                  </a:lnTo>
                  <a:lnTo>
                    <a:pt x="0" y="626235"/>
                  </a:lnTo>
                  <a:lnTo>
                    <a:pt x="784" y="594524"/>
                  </a:lnTo>
                  <a:lnTo>
                    <a:pt x="7012" y="531495"/>
                  </a:lnTo>
                  <a:lnTo>
                    <a:pt x="15725" y="485188"/>
                  </a:lnTo>
                  <a:lnTo>
                    <a:pt x="27200" y="439830"/>
                  </a:lnTo>
                  <a:lnTo>
                    <a:pt x="43416" y="396895"/>
                  </a:lnTo>
                  <a:lnTo>
                    <a:pt x="62771" y="353959"/>
                  </a:lnTo>
                  <a:lnTo>
                    <a:pt x="84250" y="314492"/>
                  </a:lnTo>
                  <a:lnTo>
                    <a:pt x="108019" y="276465"/>
                  </a:lnTo>
                  <a:lnTo>
                    <a:pt x="138816" y="232874"/>
                  </a:lnTo>
                  <a:lnTo>
                    <a:pt x="168501" y="198316"/>
                  </a:lnTo>
                  <a:lnTo>
                    <a:pt x="195114" y="172463"/>
                  </a:lnTo>
                  <a:lnTo>
                    <a:pt x="217084" y="152173"/>
                  </a:lnTo>
                  <a:lnTo>
                    <a:pt x="264848" y="114369"/>
                  </a:lnTo>
                  <a:lnTo>
                    <a:pt x="303917" y="88971"/>
                  </a:lnTo>
                  <a:lnTo>
                    <a:pt x="345087" y="66401"/>
                  </a:lnTo>
                  <a:lnTo>
                    <a:pt x="388169" y="46830"/>
                  </a:lnTo>
                  <a:lnTo>
                    <a:pt x="432973" y="30431"/>
                  </a:lnTo>
                  <a:lnTo>
                    <a:pt x="479309" y="17376"/>
                  </a:lnTo>
                  <a:lnTo>
                    <a:pt x="526989" y="7837"/>
                  </a:lnTo>
                  <a:lnTo>
                    <a:pt x="575823" y="1988"/>
                  </a:lnTo>
                  <a:lnTo>
                    <a:pt x="625621" y="0"/>
                  </a:lnTo>
                  <a:lnTo>
                    <a:pt x="3600983" y="0"/>
                  </a:lnTo>
                  <a:lnTo>
                    <a:pt x="3650713" y="1919"/>
                  </a:lnTo>
                  <a:lnTo>
                    <a:pt x="3699374" y="7596"/>
                  </a:lnTo>
                  <a:lnTo>
                    <a:pt x="3746830" y="16910"/>
                  </a:lnTo>
                  <a:lnTo>
                    <a:pt x="3792943" y="29741"/>
                  </a:lnTo>
                  <a:lnTo>
                    <a:pt x="3826353" y="41888"/>
                  </a:lnTo>
                  <a:lnTo>
                    <a:pt x="625621" y="41888"/>
                  </a:lnTo>
                  <a:lnTo>
                    <a:pt x="577767" y="43827"/>
                  </a:lnTo>
                  <a:lnTo>
                    <a:pt x="530974" y="49543"/>
                  </a:lnTo>
                  <a:lnTo>
                    <a:pt x="485393" y="58888"/>
                  </a:lnTo>
                  <a:lnTo>
                    <a:pt x="441174" y="71713"/>
                  </a:lnTo>
                  <a:lnTo>
                    <a:pt x="398467" y="87867"/>
                  </a:lnTo>
                  <a:lnTo>
                    <a:pt x="357424" y="107203"/>
                  </a:lnTo>
                  <a:lnTo>
                    <a:pt x="318195" y="129570"/>
                  </a:lnTo>
                  <a:lnTo>
                    <a:pt x="280931" y="154820"/>
                  </a:lnTo>
                  <a:lnTo>
                    <a:pt x="245782" y="182803"/>
                  </a:lnTo>
                  <a:lnTo>
                    <a:pt x="212899" y="213370"/>
                  </a:lnTo>
                  <a:lnTo>
                    <a:pt x="182433" y="246372"/>
                  </a:lnTo>
                  <a:lnTo>
                    <a:pt x="154535" y="281659"/>
                  </a:lnTo>
                  <a:lnTo>
                    <a:pt x="129354" y="319082"/>
                  </a:lnTo>
                  <a:lnTo>
                    <a:pt x="107042" y="358493"/>
                  </a:lnTo>
                  <a:lnTo>
                    <a:pt x="87749" y="399742"/>
                  </a:lnTo>
                  <a:lnTo>
                    <a:pt x="71626" y="442679"/>
                  </a:lnTo>
                  <a:lnTo>
                    <a:pt x="58824" y="487155"/>
                  </a:lnTo>
                  <a:lnTo>
                    <a:pt x="49493" y="533022"/>
                  </a:lnTo>
                  <a:lnTo>
                    <a:pt x="43784" y="580130"/>
                  </a:lnTo>
                  <a:lnTo>
                    <a:pt x="41932" y="626235"/>
                  </a:lnTo>
                  <a:lnTo>
                    <a:pt x="41847" y="7923241"/>
                  </a:lnTo>
                  <a:lnTo>
                    <a:pt x="43784" y="7971141"/>
                  </a:lnTo>
                  <a:lnTo>
                    <a:pt x="49493" y="8017980"/>
                  </a:lnTo>
                  <a:lnTo>
                    <a:pt x="58824" y="8063606"/>
                  </a:lnTo>
                  <a:lnTo>
                    <a:pt x="71626" y="8107869"/>
                  </a:lnTo>
                  <a:lnTo>
                    <a:pt x="87749" y="8150618"/>
                  </a:lnTo>
                  <a:lnTo>
                    <a:pt x="107042" y="8191701"/>
                  </a:lnTo>
                  <a:lnTo>
                    <a:pt x="129354" y="8230968"/>
                  </a:lnTo>
                  <a:lnTo>
                    <a:pt x="154535" y="8268269"/>
                  </a:lnTo>
                  <a:lnTo>
                    <a:pt x="182433" y="8303453"/>
                  </a:lnTo>
                  <a:lnTo>
                    <a:pt x="212899" y="8336368"/>
                  </a:lnTo>
                  <a:lnTo>
                    <a:pt x="245782" y="8366864"/>
                  </a:lnTo>
                  <a:lnTo>
                    <a:pt x="280931" y="8394790"/>
                  </a:lnTo>
                  <a:lnTo>
                    <a:pt x="318195" y="8419995"/>
                  </a:lnTo>
                  <a:lnTo>
                    <a:pt x="357424" y="8442329"/>
                  </a:lnTo>
                  <a:lnTo>
                    <a:pt x="398467" y="8461641"/>
                  </a:lnTo>
                  <a:lnTo>
                    <a:pt x="441174" y="8477780"/>
                  </a:lnTo>
                  <a:lnTo>
                    <a:pt x="485393" y="8490594"/>
                  </a:lnTo>
                  <a:lnTo>
                    <a:pt x="530974" y="8499935"/>
                  </a:lnTo>
                  <a:lnTo>
                    <a:pt x="577767" y="8505649"/>
                  </a:lnTo>
                  <a:lnTo>
                    <a:pt x="625621" y="8507588"/>
                  </a:lnTo>
                  <a:lnTo>
                    <a:pt x="3817550" y="8507588"/>
                  </a:lnTo>
                  <a:lnTo>
                    <a:pt x="3787623" y="8518325"/>
                  </a:lnTo>
                  <a:lnTo>
                    <a:pt x="3742253" y="8530828"/>
                  </a:lnTo>
                  <a:lnTo>
                    <a:pt x="3695581" y="8539931"/>
                  </a:lnTo>
                  <a:lnTo>
                    <a:pt x="3647747" y="8545496"/>
                  </a:lnTo>
                  <a:lnTo>
                    <a:pt x="3598891" y="8547382"/>
                  </a:lnTo>
                  <a:close/>
                </a:path>
                <a:path w="4224655" h="8547735">
                  <a:moveTo>
                    <a:pt x="3817550" y="8507588"/>
                  </a:moveTo>
                  <a:lnTo>
                    <a:pt x="3598891" y="8507588"/>
                  </a:lnTo>
                  <a:lnTo>
                    <a:pt x="3646745" y="8505649"/>
                  </a:lnTo>
                  <a:lnTo>
                    <a:pt x="3693538" y="8499935"/>
                  </a:lnTo>
                  <a:lnTo>
                    <a:pt x="3739119" y="8490594"/>
                  </a:lnTo>
                  <a:lnTo>
                    <a:pt x="3783338" y="8477780"/>
                  </a:lnTo>
                  <a:lnTo>
                    <a:pt x="3826045" y="8461641"/>
                  </a:lnTo>
                  <a:lnTo>
                    <a:pt x="3867088" y="8442329"/>
                  </a:lnTo>
                  <a:lnTo>
                    <a:pt x="3906317" y="8419995"/>
                  </a:lnTo>
                  <a:lnTo>
                    <a:pt x="3943581" y="8394790"/>
                  </a:lnTo>
                  <a:lnTo>
                    <a:pt x="3978730" y="8366864"/>
                  </a:lnTo>
                  <a:lnTo>
                    <a:pt x="4011613" y="8336368"/>
                  </a:lnTo>
                  <a:lnTo>
                    <a:pt x="4042079" y="8303453"/>
                  </a:lnTo>
                  <a:lnTo>
                    <a:pt x="4069978" y="8268269"/>
                  </a:lnTo>
                  <a:lnTo>
                    <a:pt x="4095158" y="8230968"/>
                  </a:lnTo>
                  <a:lnTo>
                    <a:pt x="4117470" y="8191701"/>
                  </a:lnTo>
                  <a:lnTo>
                    <a:pt x="4136763" y="8150618"/>
                  </a:lnTo>
                  <a:lnTo>
                    <a:pt x="4152886" y="8107869"/>
                  </a:lnTo>
                  <a:lnTo>
                    <a:pt x="4165688" y="8063606"/>
                  </a:lnTo>
                  <a:lnTo>
                    <a:pt x="4175025" y="8017931"/>
                  </a:lnTo>
                  <a:lnTo>
                    <a:pt x="4180728" y="7971141"/>
                  </a:lnTo>
                  <a:lnTo>
                    <a:pt x="4182665" y="7923241"/>
                  </a:lnTo>
                  <a:lnTo>
                    <a:pt x="4182665" y="626235"/>
                  </a:lnTo>
                  <a:lnTo>
                    <a:pt x="4180728" y="578334"/>
                  </a:lnTo>
                  <a:lnTo>
                    <a:pt x="4175019" y="531495"/>
                  </a:lnTo>
                  <a:lnTo>
                    <a:pt x="4165688" y="485869"/>
                  </a:lnTo>
                  <a:lnTo>
                    <a:pt x="4152886" y="441607"/>
                  </a:lnTo>
                  <a:lnTo>
                    <a:pt x="4136763" y="398858"/>
                  </a:lnTo>
                  <a:lnTo>
                    <a:pt x="4117470" y="357775"/>
                  </a:lnTo>
                  <a:lnTo>
                    <a:pt x="4095158" y="318507"/>
                  </a:lnTo>
                  <a:lnTo>
                    <a:pt x="4069978" y="281206"/>
                  </a:lnTo>
                  <a:lnTo>
                    <a:pt x="4042079" y="246023"/>
                  </a:lnTo>
                  <a:lnTo>
                    <a:pt x="4011613" y="213108"/>
                  </a:lnTo>
                  <a:lnTo>
                    <a:pt x="3978730" y="182612"/>
                  </a:lnTo>
                  <a:lnTo>
                    <a:pt x="3943581" y="154686"/>
                  </a:lnTo>
                  <a:lnTo>
                    <a:pt x="3906317" y="129480"/>
                  </a:lnTo>
                  <a:lnTo>
                    <a:pt x="3867088" y="107146"/>
                  </a:lnTo>
                  <a:lnTo>
                    <a:pt x="3826045" y="87835"/>
                  </a:lnTo>
                  <a:lnTo>
                    <a:pt x="3783338" y="71696"/>
                  </a:lnTo>
                  <a:lnTo>
                    <a:pt x="3739119" y="58881"/>
                  </a:lnTo>
                  <a:lnTo>
                    <a:pt x="3693538" y="49541"/>
                  </a:lnTo>
                  <a:lnTo>
                    <a:pt x="3646745" y="43827"/>
                  </a:lnTo>
                  <a:lnTo>
                    <a:pt x="3598891" y="41888"/>
                  </a:lnTo>
                  <a:lnTo>
                    <a:pt x="3826353" y="41888"/>
                  </a:lnTo>
                  <a:lnTo>
                    <a:pt x="3880587" y="65470"/>
                  </a:lnTo>
                  <a:lnTo>
                    <a:pt x="3921844" y="88127"/>
                  </a:lnTo>
                  <a:lnTo>
                    <a:pt x="3961206" y="113817"/>
                  </a:lnTo>
                  <a:lnTo>
                    <a:pt x="3998535" y="142421"/>
                  </a:lnTo>
                  <a:lnTo>
                    <a:pt x="4031490" y="171579"/>
                  </a:lnTo>
                  <a:lnTo>
                    <a:pt x="4057809" y="199200"/>
                  </a:lnTo>
                  <a:lnTo>
                    <a:pt x="4086906" y="233169"/>
                  </a:lnTo>
                  <a:lnTo>
                    <a:pt x="4110118" y="263898"/>
                  </a:lnTo>
                  <a:lnTo>
                    <a:pt x="4134540" y="301598"/>
                  </a:lnTo>
                  <a:lnTo>
                    <a:pt x="4157197" y="340181"/>
                  </a:lnTo>
                  <a:lnTo>
                    <a:pt x="4182142" y="396109"/>
                  </a:lnTo>
                  <a:lnTo>
                    <a:pt x="4197311" y="439830"/>
                  </a:lnTo>
                  <a:lnTo>
                    <a:pt x="4208787" y="485188"/>
                  </a:lnTo>
                  <a:lnTo>
                    <a:pt x="4217451" y="530807"/>
                  </a:lnTo>
                  <a:lnTo>
                    <a:pt x="4223728" y="593640"/>
                  </a:lnTo>
                  <a:lnTo>
                    <a:pt x="4224512" y="626235"/>
                  </a:lnTo>
                  <a:lnTo>
                    <a:pt x="4224432" y="7923241"/>
                  </a:lnTo>
                  <a:lnTo>
                    <a:pt x="4222628" y="7970050"/>
                  </a:lnTo>
                  <a:lnTo>
                    <a:pt x="4217060" y="8017980"/>
                  </a:lnTo>
                  <a:lnTo>
                    <a:pt x="4207975" y="8064649"/>
                  </a:lnTo>
                  <a:lnTo>
                    <a:pt x="4195484" y="8110064"/>
                  </a:lnTo>
                  <a:lnTo>
                    <a:pt x="4179738" y="8154036"/>
                  </a:lnTo>
                  <a:lnTo>
                    <a:pt x="4160875" y="8196427"/>
                  </a:lnTo>
                  <a:lnTo>
                    <a:pt x="4139035" y="8237095"/>
                  </a:lnTo>
                  <a:lnTo>
                    <a:pt x="4114358" y="8275902"/>
                  </a:lnTo>
                  <a:lnTo>
                    <a:pt x="4086983" y="8312708"/>
                  </a:lnTo>
                  <a:lnTo>
                    <a:pt x="4057050" y="8347372"/>
                  </a:lnTo>
                  <a:lnTo>
                    <a:pt x="4024698" y="8379755"/>
                  </a:lnTo>
                  <a:lnTo>
                    <a:pt x="3990068" y="8409717"/>
                  </a:lnTo>
                  <a:lnTo>
                    <a:pt x="3953299" y="8437119"/>
                  </a:lnTo>
                  <a:lnTo>
                    <a:pt x="3914530" y="8461820"/>
                  </a:lnTo>
                  <a:lnTo>
                    <a:pt x="3873902" y="8483682"/>
                  </a:lnTo>
                  <a:lnTo>
                    <a:pt x="3831553" y="8502563"/>
                  </a:lnTo>
                  <a:lnTo>
                    <a:pt x="3817550" y="850758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930481" y="1253931"/>
            <a:ext cx="4300855" cy="8516620"/>
            <a:chOff x="6930481" y="1253931"/>
            <a:chExt cx="4300855" cy="8516620"/>
          </a:xfrm>
        </p:grpSpPr>
        <p:sp>
          <p:nvSpPr>
            <p:cNvPr id="10" name="object 10"/>
            <p:cNvSpPr/>
            <p:nvPr/>
          </p:nvSpPr>
          <p:spPr>
            <a:xfrm>
              <a:off x="7018040" y="1295667"/>
              <a:ext cx="4126229" cy="8432800"/>
            </a:xfrm>
            <a:custGeom>
              <a:avLst/>
              <a:gdLst/>
              <a:ahLst/>
              <a:cxnLst/>
              <a:rect l="l" t="t" r="r" b="b"/>
              <a:pathLst>
                <a:path w="4126229" h="8432800">
                  <a:moveTo>
                    <a:pt x="3544069" y="8432726"/>
                  </a:moveTo>
                  <a:lnTo>
                    <a:pt x="581644" y="8432726"/>
                  </a:lnTo>
                  <a:lnTo>
                    <a:pt x="533965" y="8430794"/>
                  </a:lnTo>
                  <a:lnTo>
                    <a:pt x="487343" y="8425100"/>
                  </a:lnTo>
                  <a:lnTo>
                    <a:pt x="441927" y="8415794"/>
                  </a:lnTo>
                  <a:lnTo>
                    <a:pt x="397869" y="8403026"/>
                  </a:lnTo>
                  <a:lnTo>
                    <a:pt x="355319" y="8386947"/>
                  </a:lnTo>
                  <a:lnTo>
                    <a:pt x="314425" y="8367705"/>
                  </a:lnTo>
                  <a:lnTo>
                    <a:pt x="275339" y="8345453"/>
                  </a:lnTo>
                  <a:lnTo>
                    <a:pt x="238211" y="8320339"/>
                  </a:lnTo>
                  <a:lnTo>
                    <a:pt x="203191" y="8292515"/>
                  </a:lnTo>
                  <a:lnTo>
                    <a:pt x="170428" y="8262130"/>
                  </a:lnTo>
                  <a:lnTo>
                    <a:pt x="140073" y="8229335"/>
                  </a:lnTo>
                  <a:lnTo>
                    <a:pt x="112276" y="8194280"/>
                  </a:lnTo>
                  <a:lnTo>
                    <a:pt x="87187" y="8157116"/>
                  </a:lnTo>
                  <a:lnTo>
                    <a:pt x="64956" y="8117991"/>
                  </a:lnTo>
                  <a:lnTo>
                    <a:pt x="45734" y="8077058"/>
                  </a:lnTo>
                  <a:lnTo>
                    <a:pt x="29670" y="8034465"/>
                  </a:lnTo>
                  <a:lnTo>
                    <a:pt x="16914" y="7990364"/>
                  </a:lnTo>
                  <a:lnTo>
                    <a:pt x="7617" y="7944905"/>
                  </a:lnTo>
                  <a:lnTo>
                    <a:pt x="1929" y="7898237"/>
                  </a:lnTo>
                  <a:lnTo>
                    <a:pt x="0" y="7850511"/>
                  </a:lnTo>
                  <a:lnTo>
                    <a:pt x="0" y="582214"/>
                  </a:lnTo>
                  <a:lnTo>
                    <a:pt x="1929" y="534488"/>
                  </a:lnTo>
                  <a:lnTo>
                    <a:pt x="7617" y="487820"/>
                  </a:lnTo>
                  <a:lnTo>
                    <a:pt x="16914" y="442361"/>
                  </a:lnTo>
                  <a:lnTo>
                    <a:pt x="29670" y="398260"/>
                  </a:lnTo>
                  <a:lnTo>
                    <a:pt x="45734" y="355667"/>
                  </a:lnTo>
                  <a:lnTo>
                    <a:pt x="64956" y="314734"/>
                  </a:lnTo>
                  <a:lnTo>
                    <a:pt x="87187" y="275609"/>
                  </a:lnTo>
                  <a:lnTo>
                    <a:pt x="112276" y="238445"/>
                  </a:lnTo>
                  <a:lnTo>
                    <a:pt x="140073" y="203390"/>
                  </a:lnTo>
                  <a:lnTo>
                    <a:pt x="170428" y="170595"/>
                  </a:lnTo>
                  <a:lnTo>
                    <a:pt x="203191" y="140210"/>
                  </a:lnTo>
                  <a:lnTo>
                    <a:pt x="238211" y="112386"/>
                  </a:lnTo>
                  <a:lnTo>
                    <a:pt x="275340" y="87272"/>
                  </a:lnTo>
                  <a:lnTo>
                    <a:pt x="314426" y="65020"/>
                  </a:lnTo>
                  <a:lnTo>
                    <a:pt x="355319" y="45778"/>
                  </a:lnTo>
                  <a:lnTo>
                    <a:pt x="397870" y="29699"/>
                  </a:lnTo>
                  <a:lnTo>
                    <a:pt x="441928" y="16930"/>
                  </a:lnTo>
                  <a:lnTo>
                    <a:pt x="487344" y="7624"/>
                  </a:lnTo>
                  <a:lnTo>
                    <a:pt x="533970" y="1931"/>
                  </a:lnTo>
                  <a:lnTo>
                    <a:pt x="581644" y="0"/>
                  </a:lnTo>
                  <a:lnTo>
                    <a:pt x="3544074" y="0"/>
                  </a:lnTo>
                  <a:lnTo>
                    <a:pt x="3591750" y="1931"/>
                  </a:lnTo>
                  <a:lnTo>
                    <a:pt x="3638372" y="7625"/>
                  </a:lnTo>
                  <a:lnTo>
                    <a:pt x="3683786" y="16931"/>
                  </a:lnTo>
                  <a:lnTo>
                    <a:pt x="3727844" y="29699"/>
                  </a:lnTo>
                  <a:lnTo>
                    <a:pt x="3770395" y="45778"/>
                  </a:lnTo>
                  <a:lnTo>
                    <a:pt x="3811288" y="65020"/>
                  </a:lnTo>
                  <a:lnTo>
                    <a:pt x="3850374" y="87272"/>
                  </a:lnTo>
                  <a:lnTo>
                    <a:pt x="3887502" y="112386"/>
                  </a:lnTo>
                  <a:lnTo>
                    <a:pt x="3922523" y="140210"/>
                  </a:lnTo>
                  <a:lnTo>
                    <a:pt x="3955286" y="170595"/>
                  </a:lnTo>
                  <a:lnTo>
                    <a:pt x="3985640" y="203390"/>
                  </a:lnTo>
                  <a:lnTo>
                    <a:pt x="3994799" y="214939"/>
                  </a:lnTo>
                  <a:lnTo>
                    <a:pt x="560797" y="214939"/>
                  </a:lnTo>
                  <a:lnTo>
                    <a:pt x="514176" y="218087"/>
                  </a:lnTo>
                  <a:lnTo>
                    <a:pt x="469444" y="227257"/>
                  </a:lnTo>
                  <a:lnTo>
                    <a:pt x="427014" y="242035"/>
                  </a:lnTo>
                  <a:lnTo>
                    <a:pt x="387299" y="262008"/>
                  </a:lnTo>
                  <a:lnTo>
                    <a:pt x="350711" y="286763"/>
                  </a:lnTo>
                  <a:lnTo>
                    <a:pt x="317663" y="315888"/>
                  </a:lnTo>
                  <a:lnTo>
                    <a:pt x="288567" y="348968"/>
                  </a:lnTo>
                  <a:lnTo>
                    <a:pt x="263836" y="385592"/>
                  </a:lnTo>
                  <a:lnTo>
                    <a:pt x="243883" y="425346"/>
                  </a:lnTo>
                  <a:lnTo>
                    <a:pt x="229119" y="467818"/>
                  </a:lnTo>
                  <a:lnTo>
                    <a:pt x="219959" y="512593"/>
                  </a:lnTo>
                  <a:lnTo>
                    <a:pt x="216813" y="559260"/>
                  </a:lnTo>
                  <a:lnTo>
                    <a:pt x="216813" y="7883899"/>
                  </a:lnTo>
                  <a:lnTo>
                    <a:pt x="219959" y="7930566"/>
                  </a:lnTo>
                  <a:lnTo>
                    <a:pt x="229119" y="7975341"/>
                  </a:lnTo>
                  <a:lnTo>
                    <a:pt x="243883" y="8017813"/>
                  </a:lnTo>
                  <a:lnTo>
                    <a:pt x="263836" y="8057567"/>
                  </a:lnTo>
                  <a:lnTo>
                    <a:pt x="288567" y="8094191"/>
                  </a:lnTo>
                  <a:lnTo>
                    <a:pt x="317663" y="8127271"/>
                  </a:lnTo>
                  <a:lnTo>
                    <a:pt x="350711" y="8156396"/>
                  </a:lnTo>
                  <a:lnTo>
                    <a:pt x="387299" y="8181151"/>
                  </a:lnTo>
                  <a:lnTo>
                    <a:pt x="427014" y="8201124"/>
                  </a:lnTo>
                  <a:lnTo>
                    <a:pt x="469444" y="8215902"/>
                  </a:lnTo>
                  <a:lnTo>
                    <a:pt x="514176" y="8225072"/>
                  </a:lnTo>
                  <a:lnTo>
                    <a:pt x="560797" y="8228220"/>
                  </a:lnTo>
                  <a:lnTo>
                    <a:pt x="3986525" y="8228220"/>
                  </a:lnTo>
                  <a:lnTo>
                    <a:pt x="3985640" y="8229335"/>
                  </a:lnTo>
                  <a:lnTo>
                    <a:pt x="3955285" y="8262130"/>
                  </a:lnTo>
                  <a:lnTo>
                    <a:pt x="3922523" y="8292515"/>
                  </a:lnTo>
                  <a:lnTo>
                    <a:pt x="3887502" y="8320339"/>
                  </a:lnTo>
                  <a:lnTo>
                    <a:pt x="3850374" y="8345453"/>
                  </a:lnTo>
                  <a:lnTo>
                    <a:pt x="3811288" y="8367705"/>
                  </a:lnTo>
                  <a:lnTo>
                    <a:pt x="3770394" y="8386947"/>
                  </a:lnTo>
                  <a:lnTo>
                    <a:pt x="3727844" y="8403026"/>
                  </a:lnTo>
                  <a:lnTo>
                    <a:pt x="3683786" y="8415794"/>
                  </a:lnTo>
                  <a:lnTo>
                    <a:pt x="3638371" y="8425100"/>
                  </a:lnTo>
                  <a:lnTo>
                    <a:pt x="3591748" y="8430794"/>
                  </a:lnTo>
                  <a:lnTo>
                    <a:pt x="3544069" y="8432726"/>
                  </a:lnTo>
                  <a:close/>
                </a:path>
                <a:path w="4126229" h="8432800">
                  <a:moveTo>
                    <a:pt x="2926984" y="502916"/>
                  </a:moveTo>
                  <a:lnTo>
                    <a:pt x="1202899" y="502916"/>
                  </a:lnTo>
                  <a:lnTo>
                    <a:pt x="1158681" y="497751"/>
                  </a:lnTo>
                  <a:lnTo>
                    <a:pt x="1117965" y="483058"/>
                  </a:lnTo>
                  <a:lnTo>
                    <a:pt x="1081953" y="460043"/>
                  </a:lnTo>
                  <a:lnTo>
                    <a:pt x="1051849" y="429909"/>
                  </a:lnTo>
                  <a:lnTo>
                    <a:pt x="1028856" y="393862"/>
                  </a:lnTo>
                  <a:lnTo>
                    <a:pt x="1014177" y="353105"/>
                  </a:lnTo>
                  <a:lnTo>
                    <a:pt x="1009017" y="308845"/>
                  </a:lnTo>
                  <a:lnTo>
                    <a:pt x="1009017" y="214939"/>
                  </a:lnTo>
                  <a:lnTo>
                    <a:pt x="3120866" y="214939"/>
                  </a:lnTo>
                  <a:lnTo>
                    <a:pt x="3120866" y="267109"/>
                  </a:lnTo>
                  <a:lnTo>
                    <a:pt x="2557984" y="267109"/>
                  </a:lnTo>
                  <a:lnTo>
                    <a:pt x="2538407" y="271152"/>
                  </a:lnTo>
                  <a:lnTo>
                    <a:pt x="2521761" y="282238"/>
                  </a:lnTo>
                  <a:lnTo>
                    <a:pt x="2520669" y="283803"/>
                  </a:lnTo>
                  <a:lnTo>
                    <a:pt x="1788712" y="283803"/>
                  </a:lnTo>
                  <a:lnTo>
                    <a:pt x="1775259" y="286412"/>
                  </a:lnTo>
                  <a:lnTo>
                    <a:pt x="1763956" y="293715"/>
                  </a:lnTo>
                  <a:lnTo>
                    <a:pt x="1756171" y="304932"/>
                  </a:lnTo>
                  <a:lnTo>
                    <a:pt x="1753272" y="319279"/>
                  </a:lnTo>
                  <a:lnTo>
                    <a:pt x="1756171" y="333625"/>
                  </a:lnTo>
                  <a:lnTo>
                    <a:pt x="1763956" y="344842"/>
                  </a:lnTo>
                  <a:lnTo>
                    <a:pt x="1775259" y="352146"/>
                  </a:lnTo>
                  <a:lnTo>
                    <a:pt x="1788712" y="354754"/>
                  </a:lnTo>
                  <a:lnTo>
                    <a:pt x="2519933" y="354754"/>
                  </a:lnTo>
                  <a:lnTo>
                    <a:pt x="2520980" y="356319"/>
                  </a:lnTo>
                  <a:lnTo>
                    <a:pt x="2537527" y="367405"/>
                  </a:lnTo>
                  <a:lnTo>
                    <a:pt x="2557984" y="371448"/>
                  </a:lnTo>
                  <a:lnTo>
                    <a:pt x="3109099" y="371448"/>
                  </a:lnTo>
                  <a:lnTo>
                    <a:pt x="3101027" y="393862"/>
                  </a:lnTo>
                  <a:lnTo>
                    <a:pt x="3078034" y="429909"/>
                  </a:lnTo>
                  <a:lnTo>
                    <a:pt x="3047930" y="460043"/>
                  </a:lnTo>
                  <a:lnTo>
                    <a:pt x="3011918" y="483058"/>
                  </a:lnTo>
                  <a:lnTo>
                    <a:pt x="2971201" y="497751"/>
                  </a:lnTo>
                  <a:lnTo>
                    <a:pt x="2926984" y="502916"/>
                  </a:lnTo>
                  <a:close/>
                </a:path>
                <a:path w="4126229" h="8432800">
                  <a:moveTo>
                    <a:pt x="3986525" y="8228220"/>
                  </a:moveTo>
                  <a:lnTo>
                    <a:pt x="3569086" y="8228220"/>
                  </a:lnTo>
                  <a:lnTo>
                    <a:pt x="3615707" y="8225072"/>
                  </a:lnTo>
                  <a:lnTo>
                    <a:pt x="3660439" y="8215902"/>
                  </a:lnTo>
                  <a:lnTo>
                    <a:pt x="3702868" y="8201124"/>
                  </a:lnTo>
                  <a:lnTo>
                    <a:pt x="3742583" y="8181151"/>
                  </a:lnTo>
                  <a:lnTo>
                    <a:pt x="3779171" y="8156396"/>
                  </a:lnTo>
                  <a:lnTo>
                    <a:pt x="3812220" y="8127271"/>
                  </a:lnTo>
                  <a:lnTo>
                    <a:pt x="3841316" y="8094191"/>
                  </a:lnTo>
                  <a:lnTo>
                    <a:pt x="3866047" y="8057567"/>
                  </a:lnTo>
                  <a:lnTo>
                    <a:pt x="3886000" y="8017813"/>
                  </a:lnTo>
                  <a:lnTo>
                    <a:pt x="3900764" y="7975341"/>
                  </a:lnTo>
                  <a:lnTo>
                    <a:pt x="3909924" y="7930566"/>
                  </a:lnTo>
                  <a:lnTo>
                    <a:pt x="3913069" y="7883899"/>
                  </a:lnTo>
                  <a:lnTo>
                    <a:pt x="3910985" y="7883899"/>
                  </a:lnTo>
                  <a:lnTo>
                    <a:pt x="3910985" y="559260"/>
                  </a:lnTo>
                  <a:lnTo>
                    <a:pt x="3907839" y="512593"/>
                  </a:lnTo>
                  <a:lnTo>
                    <a:pt x="3898679" y="467818"/>
                  </a:lnTo>
                  <a:lnTo>
                    <a:pt x="3883915" y="425346"/>
                  </a:lnTo>
                  <a:lnTo>
                    <a:pt x="3863962" y="385592"/>
                  </a:lnTo>
                  <a:lnTo>
                    <a:pt x="3839231" y="348968"/>
                  </a:lnTo>
                  <a:lnTo>
                    <a:pt x="3810135" y="315888"/>
                  </a:lnTo>
                  <a:lnTo>
                    <a:pt x="3777087" y="286763"/>
                  </a:lnTo>
                  <a:lnTo>
                    <a:pt x="3740499" y="262008"/>
                  </a:lnTo>
                  <a:lnTo>
                    <a:pt x="3700783" y="242035"/>
                  </a:lnTo>
                  <a:lnTo>
                    <a:pt x="3658354" y="227257"/>
                  </a:lnTo>
                  <a:lnTo>
                    <a:pt x="3613622" y="218087"/>
                  </a:lnTo>
                  <a:lnTo>
                    <a:pt x="3567001" y="214939"/>
                  </a:lnTo>
                  <a:lnTo>
                    <a:pt x="3994799" y="214939"/>
                  </a:lnTo>
                  <a:lnTo>
                    <a:pt x="4038526" y="275609"/>
                  </a:lnTo>
                  <a:lnTo>
                    <a:pt x="4060757" y="314734"/>
                  </a:lnTo>
                  <a:lnTo>
                    <a:pt x="4079979" y="355667"/>
                  </a:lnTo>
                  <a:lnTo>
                    <a:pt x="4096043" y="398260"/>
                  </a:lnTo>
                  <a:lnTo>
                    <a:pt x="4108799" y="442361"/>
                  </a:lnTo>
                  <a:lnTo>
                    <a:pt x="4118096" y="487820"/>
                  </a:lnTo>
                  <a:lnTo>
                    <a:pt x="4123784" y="534488"/>
                  </a:lnTo>
                  <a:lnTo>
                    <a:pt x="4125713" y="582214"/>
                  </a:lnTo>
                  <a:lnTo>
                    <a:pt x="4125713" y="7850511"/>
                  </a:lnTo>
                  <a:lnTo>
                    <a:pt x="4123784" y="7898237"/>
                  </a:lnTo>
                  <a:lnTo>
                    <a:pt x="4118096" y="7944905"/>
                  </a:lnTo>
                  <a:lnTo>
                    <a:pt x="4108799" y="7990364"/>
                  </a:lnTo>
                  <a:lnTo>
                    <a:pt x="4096043" y="8034465"/>
                  </a:lnTo>
                  <a:lnTo>
                    <a:pt x="4079979" y="8077058"/>
                  </a:lnTo>
                  <a:lnTo>
                    <a:pt x="4060757" y="8117991"/>
                  </a:lnTo>
                  <a:lnTo>
                    <a:pt x="4038526" y="8157116"/>
                  </a:lnTo>
                  <a:lnTo>
                    <a:pt x="4013437" y="8194280"/>
                  </a:lnTo>
                  <a:lnTo>
                    <a:pt x="3986525" y="8228220"/>
                  </a:lnTo>
                  <a:close/>
                </a:path>
                <a:path w="4126229" h="8432800">
                  <a:moveTo>
                    <a:pt x="3109099" y="371448"/>
                  </a:moveTo>
                  <a:lnTo>
                    <a:pt x="2557984" y="371448"/>
                  </a:lnTo>
                  <a:lnTo>
                    <a:pt x="2578441" y="367405"/>
                  </a:lnTo>
                  <a:lnTo>
                    <a:pt x="2594988" y="356319"/>
                  </a:lnTo>
                  <a:lnTo>
                    <a:pt x="2606063" y="339755"/>
                  </a:lnTo>
                  <a:lnTo>
                    <a:pt x="2610103" y="319279"/>
                  </a:lnTo>
                  <a:lnTo>
                    <a:pt x="2606063" y="298802"/>
                  </a:lnTo>
                  <a:lnTo>
                    <a:pt x="2594988" y="282238"/>
                  </a:lnTo>
                  <a:lnTo>
                    <a:pt x="2578441" y="271152"/>
                  </a:lnTo>
                  <a:lnTo>
                    <a:pt x="2557984" y="267109"/>
                  </a:lnTo>
                  <a:lnTo>
                    <a:pt x="3120866" y="267109"/>
                  </a:lnTo>
                  <a:lnTo>
                    <a:pt x="3120866" y="308845"/>
                  </a:lnTo>
                  <a:lnTo>
                    <a:pt x="3115705" y="353105"/>
                  </a:lnTo>
                  <a:lnTo>
                    <a:pt x="3109099" y="371448"/>
                  </a:lnTo>
                  <a:close/>
                </a:path>
                <a:path w="4126229" h="8432800">
                  <a:moveTo>
                    <a:pt x="2519933" y="354754"/>
                  </a:moveTo>
                  <a:lnTo>
                    <a:pt x="2289052" y="354754"/>
                  </a:lnTo>
                  <a:lnTo>
                    <a:pt x="2302505" y="352146"/>
                  </a:lnTo>
                  <a:lnTo>
                    <a:pt x="2313808" y="344842"/>
                  </a:lnTo>
                  <a:lnTo>
                    <a:pt x="2321593" y="333625"/>
                  </a:lnTo>
                  <a:lnTo>
                    <a:pt x="2324492" y="319279"/>
                  </a:lnTo>
                  <a:lnTo>
                    <a:pt x="2321593" y="304932"/>
                  </a:lnTo>
                  <a:lnTo>
                    <a:pt x="2313808" y="293715"/>
                  </a:lnTo>
                  <a:lnTo>
                    <a:pt x="2302505" y="286412"/>
                  </a:lnTo>
                  <a:lnTo>
                    <a:pt x="2289052" y="283803"/>
                  </a:lnTo>
                  <a:lnTo>
                    <a:pt x="2520669" y="283803"/>
                  </a:lnTo>
                  <a:lnTo>
                    <a:pt x="2510198" y="298802"/>
                  </a:lnTo>
                  <a:lnTo>
                    <a:pt x="2505865" y="319279"/>
                  </a:lnTo>
                  <a:lnTo>
                    <a:pt x="2509904" y="339755"/>
                  </a:lnTo>
                  <a:lnTo>
                    <a:pt x="2519933" y="3547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35281" y="1510740"/>
              <a:ext cx="3692926" cy="80172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1313" y="1579471"/>
              <a:ext cx="571500" cy="71120"/>
            </a:xfrm>
            <a:custGeom>
              <a:avLst/>
              <a:gdLst/>
              <a:ahLst/>
              <a:cxnLst/>
              <a:rect l="l" t="t" r="r" b="b"/>
              <a:pathLst>
                <a:path w="571500" h="71119">
                  <a:moveTo>
                    <a:pt x="535779" y="70950"/>
                  </a:moveTo>
                  <a:lnTo>
                    <a:pt x="35440" y="70950"/>
                  </a:lnTo>
                  <a:lnTo>
                    <a:pt x="21987" y="68342"/>
                  </a:lnTo>
                  <a:lnTo>
                    <a:pt x="10684" y="61038"/>
                  </a:lnTo>
                  <a:lnTo>
                    <a:pt x="2899" y="49822"/>
                  </a:lnTo>
                  <a:lnTo>
                    <a:pt x="0" y="35475"/>
                  </a:lnTo>
                  <a:lnTo>
                    <a:pt x="2899" y="21128"/>
                  </a:lnTo>
                  <a:lnTo>
                    <a:pt x="10684" y="9912"/>
                  </a:lnTo>
                  <a:lnTo>
                    <a:pt x="21987" y="2608"/>
                  </a:lnTo>
                  <a:lnTo>
                    <a:pt x="35440" y="0"/>
                  </a:lnTo>
                  <a:lnTo>
                    <a:pt x="535779" y="0"/>
                  </a:lnTo>
                  <a:lnTo>
                    <a:pt x="549233" y="2608"/>
                  </a:lnTo>
                  <a:lnTo>
                    <a:pt x="560536" y="9912"/>
                  </a:lnTo>
                  <a:lnTo>
                    <a:pt x="568321" y="21128"/>
                  </a:lnTo>
                  <a:lnTo>
                    <a:pt x="571220" y="35475"/>
                  </a:lnTo>
                  <a:lnTo>
                    <a:pt x="568321" y="49822"/>
                  </a:lnTo>
                  <a:lnTo>
                    <a:pt x="560536" y="61038"/>
                  </a:lnTo>
                  <a:lnTo>
                    <a:pt x="549233" y="68342"/>
                  </a:lnTo>
                  <a:lnTo>
                    <a:pt x="535779" y="7095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523864" y="1562776"/>
              <a:ext cx="104320" cy="1043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30479" y="2380804"/>
              <a:ext cx="4300855" cy="2016125"/>
            </a:xfrm>
            <a:custGeom>
              <a:avLst/>
              <a:gdLst/>
              <a:ahLst/>
              <a:cxnLst/>
              <a:rect l="l" t="t" r="r" b="b"/>
              <a:pathLst>
                <a:path w="4300855" h="2016125">
                  <a:moveTo>
                    <a:pt x="45859" y="1381455"/>
                  </a:moveTo>
                  <a:lnTo>
                    <a:pt x="28143" y="1385112"/>
                  </a:lnTo>
                  <a:lnTo>
                    <a:pt x="13550" y="1395018"/>
                  </a:lnTo>
                  <a:lnTo>
                    <a:pt x="3644" y="1409623"/>
                  </a:lnTo>
                  <a:lnTo>
                    <a:pt x="0" y="1427365"/>
                  </a:lnTo>
                  <a:lnTo>
                    <a:pt x="0" y="1969935"/>
                  </a:lnTo>
                  <a:lnTo>
                    <a:pt x="3644" y="1987664"/>
                  </a:lnTo>
                  <a:lnTo>
                    <a:pt x="13550" y="2002282"/>
                  </a:lnTo>
                  <a:lnTo>
                    <a:pt x="28143" y="2012188"/>
                  </a:lnTo>
                  <a:lnTo>
                    <a:pt x="45859" y="2015845"/>
                  </a:lnTo>
                  <a:lnTo>
                    <a:pt x="45859" y="1381455"/>
                  </a:lnTo>
                  <a:close/>
                </a:path>
                <a:path w="4300855" h="2016125">
                  <a:moveTo>
                    <a:pt x="45859" y="611428"/>
                  </a:moveTo>
                  <a:lnTo>
                    <a:pt x="28143" y="614756"/>
                  </a:lnTo>
                  <a:lnTo>
                    <a:pt x="13550" y="623951"/>
                  </a:lnTo>
                  <a:lnTo>
                    <a:pt x="3644" y="637844"/>
                  </a:lnTo>
                  <a:lnTo>
                    <a:pt x="0" y="655256"/>
                  </a:lnTo>
                  <a:lnTo>
                    <a:pt x="0" y="1197813"/>
                  </a:lnTo>
                  <a:lnTo>
                    <a:pt x="3644" y="1215555"/>
                  </a:lnTo>
                  <a:lnTo>
                    <a:pt x="13550" y="1230160"/>
                  </a:lnTo>
                  <a:lnTo>
                    <a:pt x="28143" y="1240078"/>
                  </a:lnTo>
                  <a:lnTo>
                    <a:pt x="45859" y="1243723"/>
                  </a:lnTo>
                  <a:lnTo>
                    <a:pt x="45859" y="611428"/>
                  </a:lnTo>
                  <a:close/>
                </a:path>
                <a:path w="4300855" h="2016125">
                  <a:moveTo>
                    <a:pt x="45859" y="0"/>
                  </a:moveTo>
                  <a:lnTo>
                    <a:pt x="28143" y="3327"/>
                  </a:lnTo>
                  <a:lnTo>
                    <a:pt x="13550" y="12522"/>
                  </a:lnTo>
                  <a:lnTo>
                    <a:pt x="3644" y="26416"/>
                  </a:lnTo>
                  <a:lnTo>
                    <a:pt x="0" y="43827"/>
                  </a:lnTo>
                  <a:lnTo>
                    <a:pt x="0" y="304673"/>
                  </a:lnTo>
                  <a:lnTo>
                    <a:pt x="3644" y="322414"/>
                  </a:lnTo>
                  <a:lnTo>
                    <a:pt x="13550" y="337019"/>
                  </a:lnTo>
                  <a:lnTo>
                    <a:pt x="28143" y="346925"/>
                  </a:lnTo>
                  <a:lnTo>
                    <a:pt x="45859" y="350583"/>
                  </a:lnTo>
                  <a:lnTo>
                    <a:pt x="45859" y="0"/>
                  </a:lnTo>
                  <a:close/>
                </a:path>
                <a:path w="4300855" h="2016125">
                  <a:moveTo>
                    <a:pt x="4300829" y="866013"/>
                  </a:moveTo>
                  <a:lnTo>
                    <a:pt x="4297184" y="848283"/>
                  </a:lnTo>
                  <a:lnTo>
                    <a:pt x="4287278" y="833678"/>
                  </a:lnTo>
                  <a:lnTo>
                    <a:pt x="4272686" y="823760"/>
                  </a:lnTo>
                  <a:lnTo>
                    <a:pt x="4254970" y="820115"/>
                  </a:lnTo>
                  <a:lnTo>
                    <a:pt x="4254970" y="1836381"/>
                  </a:lnTo>
                  <a:lnTo>
                    <a:pt x="4272686" y="1832724"/>
                  </a:lnTo>
                  <a:lnTo>
                    <a:pt x="4287278" y="1822818"/>
                  </a:lnTo>
                  <a:lnTo>
                    <a:pt x="4297184" y="1808200"/>
                  </a:lnTo>
                  <a:lnTo>
                    <a:pt x="4300829" y="1790471"/>
                  </a:lnTo>
                  <a:lnTo>
                    <a:pt x="4300829" y="866013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76345" y="1253931"/>
              <a:ext cx="4209415" cy="8516620"/>
            </a:xfrm>
            <a:custGeom>
              <a:avLst/>
              <a:gdLst/>
              <a:ahLst/>
              <a:cxnLst/>
              <a:rect l="l" t="t" r="r" b="b"/>
              <a:pathLst>
                <a:path w="4209415" h="8516620">
                  <a:moveTo>
                    <a:pt x="3585764" y="8516197"/>
                  </a:moveTo>
                  <a:lnTo>
                    <a:pt x="623339" y="8516197"/>
                  </a:lnTo>
                  <a:lnTo>
                    <a:pt x="574661" y="8514318"/>
                  </a:lnTo>
                  <a:lnTo>
                    <a:pt x="527002" y="8508774"/>
                  </a:lnTo>
                  <a:lnTo>
                    <a:pt x="480500" y="8499704"/>
                  </a:lnTo>
                  <a:lnTo>
                    <a:pt x="435295" y="8487247"/>
                  </a:lnTo>
                  <a:lnTo>
                    <a:pt x="391526" y="8471542"/>
                  </a:lnTo>
                  <a:lnTo>
                    <a:pt x="349331" y="8452730"/>
                  </a:lnTo>
                  <a:lnTo>
                    <a:pt x="308851" y="8430948"/>
                  </a:lnTo>
                  <a:lnTo>
                    <a:pt x="270224" y="8406337"/>
                  </a:lnTo>
                  <a:lnTo>
                    <a:pt x="233589" y="8379035"/>
                  </a:lnTo>
                  <a:lnTo>
                    <a:pt x="199085" y="8349182"/>
                  </a:lnTo>
                  <a:lnTo>
                    <a:pt x="166851" y="8316917"/>
                  </a:lnTo>
                  <a:lnTo>
                    <a:pt x="137028" y="8282379"/>
                  </a:lnTo>
                  <a:lnTo>
                    <a:pt x="109753" y="8245708"/>
                  </a:lnTo>
                  <a:lnTo>
                    <a:pt x="85165" y="8207043"/>
                  </a:lnTo>
                  <a:lnTo>
                    <a:pt x="63405" y="8166523"/>
                  </a:lnTo>
                  <a:lnTo>
                    <a:pt x="44611" y="8124287"/>
                  </a:lnTo>
                  <a:lnTo>
                    <a:pt x="28922" y="8080475"/>
                  </a:lnTo>
                  <a:lnTo>
                    <a:pt x="16477" y="8035225"/>
                  </a:lnTo>
                  <a:lnTo>
                    <a:pt x="7416" y="7988678"/>
                  </a:lnTo>
                  <a:lnTo>
                    <a:pt x="1877" y="7940972"/>
                  </a:lnTo>
                  <a:lnTo>
                    <a:pt x="80" y="7894333"/>
                  </a:lnTo>
                  <a:lnTo>
                    <a:pt x="0" y="623950"/>
                  </a:lnTo>
                  <a:lnTo>
                    <a:pt x="781" y="592355"/>
                  </a:lnTo>
                  <a:lnTo>
                    <a:pt x="6987" y="529556"/>
                  </a:lnTo>
                  <a:lnTo>
                    <a:pt x="15668" y="483418"/>
                  </a:lnTo>
                  <a:lnTo>
                    <a:pt x="27101" y="438226"/>
                  </a:lnTo>
                  <a:lnTo>
                    <a:pt x="43258" y="395447"/>
                  </a:lnTo>
                  <a:lnTo>
                    <a:pt x="62542" y="352667"/>
                  </a:lnTo>
                  <a:lnTo>
                    <a:pt x="83943" y="313344"/>
                  </a:lnTo>
                  <a:lnTo>
                    <a:pt x="107625" y="275456"/>
                  </a:lnTo>
                  <a:lnTo>
                    <a:pt x="138309" y="232025"/>
                  </a:lnTo>
                  <a:lnTo>
                    <a:pt x="167887" y="197593"/>
                  </a:lnTo>
                  <a:lnTo>
                    <a:pt x="194402" y="171834"/>
                  </a:lnTo>
                  <a:lnTo>
                    <a:pt x="216292" y="151618"/>
                  </a:lnTo>
                  <a:lnTo>
                    <a:pt x="263882" y="113951"/>
                  </a:lnTo>
                  <a:lnTo>
                    <a:pt x="302808" y="88647"/>
                  </a:lnTo>
                  <a:lnTo>
                    <a:pt x="343828" y="66159"/>
                  </a:lnTo>
                  <a:lnTo>
                    <a:pt x="386753" y="46659"/>
                  </a:lnTo>
                  <a:lnTo>
                    <a:pt x="431394" y="30320"/>
                  </a:lnTo>
                  <a:lnTo>
                    <a:pt x="477561" y="17312"/>
                  </a:lnTo>
                  <a:lnTo>
                    <a:pt x="525067" y="7809"/>
                  </a:lnTo>
                  <a:lnTo>
                    <a:pt x="573723" y="1980"/>
                  </a:lnTo>
                  <a:lnTo>
                    <a:pt x="623339" y="0"/>
                  </a:lnTo>
                  <a:lnTo>
                    <a:pt x="3587849" y="0"/>
                  </a:lnTo>
                  <a:lnTo>
                    <a:pt x="3637397" y="1912"/>
                  </a:lnTo>
                  <a:lnTo>
                    <a:pt x="3685881" y="7568"/>
                  </a:lnTo>
                  <a:lnTo>
                    <a:pt x="3733163" y="16848"/>
                  </a:lnTo>
                  <a:lnTo>
                    <a:pt x="3779108" y="29633"/>
                  </a:lnTo>
                  <a:lnTo>
                    <a:pt x="3812397" y="41735"/>
                  </a:lnTo>
                  <a:lnTo>
                    <a:pt x="623339" y="41735"/>
                  </a:lnTo>
                  <a:lnTo>
                    <a:pt x="575660" y="43667"/>
                  </a:lnTo>
                  <a:lnTo>
                    <a:pt x="529038" y="49363"/>
                  </a:lnTo>
                  <a:lnTo>
                    <a:pt x="483622" y="58674"/>
                  </a:lnTo>
                  <a:lnTo>
                    <a:pt x="439564" y="71451"/>
                  </a:lnTo>
                  <a:lnTo>
                    <a:pt x="397014" y="87547"/>
                  </a:lnTo>
                  <a:lnTo>
                    <a:pt x="356120" y="106812"/>
                  </a:lnTo>
                  <a:lnTo>
                    <a:pt x="317034" y="129098"/>
                  </a:lnTo>
                  <a:lnTo>
                    <a:pt x="279906" y="154255"/>
                  </a:lnTo>
                  <a:lnTo>
                    <a:pt x="244886" y="182136"/>
                  </a:lnTo>
                  <a:lnTo>
                    <a:pt x="212123" y="212591"/>
                  </a:lnTo>
                  <a:lnTo>
                    <a:pt x="181768" y="245473"/>
                  </a:lnTo>
                  <a:lnTo>
                    <a:pt x="153971" y="280631"/>
                  </a:lnTo>
                  <a:lnTo>
                    <a:pt x="128882" y="317918"/>
                  </a:lnTo>
                  <a:lnTo>
                    <a:pt x="106651" y="357185"/>
                  </a:lnTo>
                  <a:lnTo>
                    <a:pt x="87429" y="398283"/>
                  </a:lnTo>
                  <a:lnTo>
                    <a:pt x="71365" y="441064"/>
                  </a:lnTo>
                  <a:lnTo>
                    <a:pt x="58609" y="485378"/>
                  </a:lnTo>
                  <a:lnTo>
                    <a:pt x="49313" y="531078"/>
                  </a:lnTo>
                  <a:lnTo>
                    <a:pt x="43624" y="578013"/>
                  </a:lnTo>
                  <a:lnTo>
                    <a:pt x="41779" y="623950"/>
                  </a:lnTo>
                  <a:lnTo>
                    <a:pt x="41695" y="7894333"/>
                  </a:lnTo>
                  <a:lnTo>
                    <a:pt x="43624" y="7942059"/>
                  </a:lnTo>
                  <a:lnTo>
                    <a:pt x="49313" y="7988727"/>
                  </a:lnTo>
                  <a:lnTo>
                    <a:pt x="58609" y="8034187"/>
                  </a:lnTo>
                  <a:lnTo>
                    <a:pt x="71365" y="8078288"/>
                  </a:lnTo>
                  <a:lnTo>
                    <a:pt x="87429" y="8120881"/>
                  </a:lnTo>
                  <a:lnTo>
                    <a:pt x="106651" y="8161814"/>
                  </a:lnTo>
                  <a:lnTo>
                    <a:pt x="128882" y="8200938"/>
                  </a:lnTo>
                  <a:lnTo>
                    <a:pt x="153971" y="8238103"/>
                  </a:lnTo>
                  <a:lnTo>
                    <a:pt x="181768" y="8273158"/>
                  </a:lnTo>
                  <a:lnTo>
                    <a:pt x="212123" y="8305953"/>
                  </a:lnTo>
                  <a:lnTo>
                    <a:pt x="244886" y="8336338"/>
                  </a:lnTo>
                  <a:lnTo>
                    <a:pt x="279906" y="8364162"/>
                  </a:lnTo>
                  <a:lnTo>
                    <a:pt x="317034" y="8389275"/>
                  </a:lnTo>
                  <a:lnTo>
                    <a:pt x="356120" y="8411528"/>
                  </a:lnTo>
                  <a:lnTo>
                    <a:pt x="397014" y="8430769"/>
                  </a:lnTo>
                  <a:lnTo>
                    <a:pt x="439564" y="8446849"/>
                  </a:lnTo>
                  <a:lnTo>
                    <a:pt x="483622" y="8459617"/>
                  </a:lnTo>
                  <a:lnTo>
                    <a:pt x="529038" y="8468923"/>
                  </a:lnTo>
                  <a:lnTo>
                    <a:pt x="575660" y="8474617"/>
                  </a:lnTo>
                  <a:lnTo>
                    <a:pt x="623339" y="8476548"/>
                  </a:lnTo>
                  <a:lnTo>
                    <a:pt x="3803625" y="8476548"/>
                  </a:lnTo>
                  <a:lnTo>
                    <a:pt x="3773808" y="8487247"/>
                  </a:lnTo>
                  <a:lnTo>
                    <a:pt x="3728603" y="8499704"/>
                  </a:lnTo>
                  <a:lnTo>
                    <a:pt x="3682101" y="8508774"/>
                  </a:lnTo>
                  <a:lnTo>
                    <a:pt x="3634442" y="8514318"/>
                  </a:lnTo>
                  <a:lnTo>
                    <a:pt x="3585764" y="8516197"/>
                  </a:lnTo>
                  <a:close/>
                </a:path>
                <a:path w="4209415" h="8516620">
                  <a:moveTo>
                    <a:pt x="3803625" y="8476548"/>
                  </a:moveTo>
                  <a:lnTo>
                    <a:pt x="3585764" y="8476548"/>
                  </a:lnTo>
                  <a:lnTo>
                    <a:pt x="3633443" y="8474617"/>
                  </a:lnTo>
                  <a:lnTo>
                    <a:pt x="3680066" y="8468923"/>
                  </a:lnTo>
                  <a:lnTo>
                    <a:pt x="3725481" y="8459617"/>
                  </a:lnTo>
                  <a:lnTo>
                    <a:pt x="3769539" y="8446849"/>
                  </a:lnTo>
                  <a:lnTo>
                    <a:pt x="3812089" y="8430769"/>
                  </a:lnTo>
                  <a:lnTo>
                    <a:pt x="3852983" y="8411528"/>
                  </a:lnTo>
                  <a:lnTo>
                    <a:pt x="3892069" y="8389275"/>
                  </a:lnTo>
                  <a:lnTo>
                    <a:pt x="3929197" y="8364162"/>
                  </a:lnTo>
                  <a:lnTo>
                    <a:pt x="3964218" y="8336338"/>
                  </a:lnTo>
                  <a:lnTo>
                    <a:pt x="3996980" y="8305953"/>
                  </a:lnTo>
                  <a:lnTo>
                    <a:pt x="4027335" y="8273158"/>
                  </a:lnTo>
                  <a:lnTo>
                    <a:pt x="4055132" y="8238103"/>
                  </a:lnTo>
                  <a:lnTo>
                    <a:pt x="4080221" y="8200938"/>
                  </a:lnTo>
                  <a:lnTo>
                    <a:pt x="4102452" y="8161814"/>
                  </a:lnTo>
                  <a:lnTo>
                    <a:pt x="4121674" y="8120881"/>
                  </a:lnTo>
                  <a:lnTo>
                    <a:pt x="4137738" y="8078288"/>
                  </a:lnTo>
                  <a:lnTo>
                    <a:pt x="4150494" y="8034187"/>
                  </a:lnTo>
                  <a:lnTo>
                    <a:pt x="4159797" y="7988678"/>
                  </a:lnTo>
                  <a:lnTo>
                    <a:pt x="4165479" y="7942059"/>
                  </a:lnTo>
                  <a:lnTo>
                    <a:pt x="4167408" y="7894333"/>
                  </a:lnTo>
                  <a:lnTo>
                    <a:pt x="4167408" y="623950"/>
                  </a:lnTo>
                  <a:lnTo>
                    <a:pt x="4165479" y="576224"/>
                  </a:lnTo>
                  <a:lnTo>
                    <a:pt x="4159791" y="529556"/>
                  </a:lnTo>
                  <a:lnTo>
                    <a:pt x="4150494" y="484097"/>
                  </a:lnTo>
                  <a:lnTo>
                    <a:pt x="4137738" y="439995"/>
                  </a:lnTo>
                  <a:lnTo>
                    <a:pt x="4121674" y="397403"/>
                  </a:lnTo>
                  <a:lnTo>
                    <a:pt x="4102452" y="356469"/>
                  </a:lnTo>
                  <a:lnTo>
                    <a:pt x="4080221" y="317345"/>
                  </a:lnTo>
                  <a:lnTo>
                    <a:pt x="4055132" y="280180"/>
                  </a:lnTo>
                  <a:lnTo>
                    <a:pt x="4027335" y="245126"/>
                  </a:lnTo>
                  <a:lnTo>
                    <a:pt x="3996980" y="212331"/>
                  </a:lnTo>
                  <a:lnTo>
                    <a:pt x="3964218" y="181946"/>
                  </a:lnTo>
                  <a:lnTo>
                    <a:pt x="3929197" y="154122"/>
                  </a:lnTo>
                  <a:lnTo>
                    <a:pt x="3892069" y="129008"/>
                  </a:lnTo>
                  <a:lnTo>
                    <a:pt x="3852983" y="106756"/>
                  </a:lnTo>
                  <a:lnTo>
                    <a:pt x="3812089" y="87514"/>
                  </a:lnTo>
                  <a:lnTo>
                    <a:pt x="3769539" y="71435"/>
                  </a:lnTo>
                  <a:lnTo>
                    <a:pt x="3725481" y="58666"/>
                  </a:lnTo>
                  <a:lnTo>
                    <a:pt x="3680066" y="49360"/>
                  </a:lnTo>
                  <a:lnTo>
                    <a:pt x="3633443" y="43667"/>
                  </a:lnTo>
                  <a:lnTo>
                    <a:pt x="3585764" y="41735"/>
                  </a:lnTo>
                  <a:lnTo>
                    <a:pt x="3812397" y="41735"/>
                  </a:lnTo>
                  <a:lnTo>
                    <a:pt x="3866433" y="65231"/>
                  </a:lnTo>
                  <a:lnTo>
                    <a:pt x="3907539" y="87805"/>
                  </a:lnTo>
                  <a:lnTo>
                    <a:pt x="3946757" y="113402"/>
                  </a:lnTo>
                  <a:lnTo>
                    <a:pt x="3983951" y="141901"/>
                  </a:lnTo>
                  <a:lnTo>
                    <a:pt x="4016785" y="170953"/>
                  </a:lnTo>
                  <a:lnTo>
                    <a:pt x="4057699" y="215200"/>
                  </a:lnTo>
                  <a:lnTo>
                    <a:pt x="4086103" y="250414"/>
                  </a:lnTo>
                  <a:lnTo>
                    <a:pt x="4111609" y="287977"/>
                  </a:lnTo>
                  <a:lnTo>
                    <a:pt x="4134834" y="325800"/>
                  </a:lnTo>
                  <a:lnTo>
                    <a:pt x="4157962" y="373372"/>
                  </a:lnTo>
                  <a:lnTo>
                    <a:pt x="4175031" y="416347"/>
                  </a:lnTo>
                  <a:lnTo>
                    <a:pt x="4186334" y="453551"/>
                  </a:lnTo>
                  <a:lnTo>
                    <a:pt x="4196595" y="498743"/>
                  </a:lnTo>
                  <a:lnTo>
                    <a:pt x="4205976" y="559781"/>
                  </a:lnTo>
                  <a:lnTo>
                    <a:pt x="4209103" y="623950"/>
                  </a:lnTo>
                  <a:lnTo>
                    <a:pt x="4209023" y="7894333"/>
                  </a:lnTo>
                  <a:lnTo>
                    <a:pt x="4207226" y="7940972"/>
                  </a:lnTo>
                  <a:lnTo>
                    <a:pt x="4201678" y="7988727"/>
                  </a:lnTo>
                  <a:lnTo>
                    <a:pt x="4192626" y="8035225"/>
                  </a:lnTo>
                  <a:lnTo>
                    <a:pt x="4180181" y="8080475"/>
                  </a:lnTo>
                  <a:lnTo>
                    <a:pt x="4164492" y="8124287"/>
                  </a:lnTo>
                  <a:lnTo>
                    <a:pt x="4145698" y="8166523"/>
                  </a:lnTo>
                  <a:lnTo>
                    <a:pt x="4123938" y="8207043"/>
                  </a:lnTo>
                  <a:lnTo>
                    <a:pt x="4099350" y="8245708"/>
                  </a:lnTo>
                  <a:lnTo>
                    <a:pt x="4072075" y="8282379"/>
                  </a:lnTo>
                  <a:lnTo>
                    <a:pt x="4042252" y="8316917"/>
                  </a:lnTo>
                  <a:lnTo>
                    <a:pt x="4010018" y="8349182"/>
                  </a:lnTo>
                  <a:lnTo>
                    <a:pt x="3975514" y="8379035"/>
                  </a:lnTo>
                  <a:lnTo>
                    <a:pt x="3938879" y="8406337"/>
                  </a:lnTo>
                  <a:lnTo>
                    <a:pt x="3900252" y="8430948"/>
                  </a:lnTo>
                  <a:lnTo>
                    <a:pt x="3859772" y="8452730"/>
                  </a:lnTo>
                  <a:lnTo>
                    <a:pt x="3817577" y="8471542"/>
                  </a:lnTo>
                  <a:lnTo>
                    <a:pt x="3803625" y="8476548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2901634" y="1107996"/>
            <a:ext cx="4374515" cy="8662035"/>
            <a:chOff x="12901634" y="1107996"/>
            <a:chExt cx="4374515" cy="8662035"/>
          </a:xfrm>
        </p:grpSpPr>
        <p:sp>
          <p:nvSpPr>
            <p:cNvPr id="17" name="object 17"/>
            <p:cNvSpPr/>
            <p:nvPr/>
          </p:nvSpPr>
          <p:spPr>
            <a:xfrm>
              <a:off x="12990693" y="1150447"/>
              <a:ext cx="4196715" cy="8577580"/>
            </a:xfrm>
            <a:custGeom>
              <a:avLst/>
              <a:gdLst/>
              <a:ahLst/>
              <a:cxnLst/>
              <a:rect l="l" t="t" r="r" b="b"/>
              <a:pathLst>
                <a:path w="4196715" h="8577580">
                  <a:moveTo>
                    <a:pt x="3604756" y="8577117"/>
                  </a:moveTo>
                  <a:lnTo>
                    <a:pt x="591604" y="8577117"/>
                  </a:lnTo>
                  <a:lnTo>
                    <a:pt x="543108" y="8575153"/>
                  </a:lnTo>
                  <a:lnTo>
                    <a:pt x="495688" y="8569362"/>
                  </a:lnTo>
                  <a:lnTo>
                    <a:pt x="449495" y="8559896"/>
                  </a:lnTo>
                  <a:lnTo>
                    <a:pt x="404682" y="8546909"/>
                  </a:lnTo>
                  <a:lnTo>
                    <a:pt x="361403" y="8530554"/>
                  </a:lnTo>
                  <a:lnTo>
                    <a:pt x="319809" y="8510984"/>
                  </a:lnTo>
                  <a:lnTo>
                    <a:pt x="280054" y="8488350"/>
                  </a:lnTo>
                  <a:lnTo>
                    <a:pt x="242290" y="8462807"/>
                  </a:lnTo>
                  <a:lnTo>
                    <a:pt x="206670" y="8434506"/>
                  </a:lnTo>
                  <a:lnTo>
                    <a:pt x="173346" y="8403601"/>
                  </a:lnTo>
                  <a:lnTo>
                    <a:pt x="142471" y="8370244"/>
                  </a:lnTo>
                  <a:lnTo>
                    <a:pt x="114198" y="8334589"/>
                  </a:lnTo>
                  <a:lnTo>
                    <a:pt x="88680" y="8296788"/>
                  </a:lnTo>
                  <a:lnTo>
                    <a:pt x="66068" y="8256994"/>
                  </a:lnTo>
                  <a:lnTo>
                    <a:pt x="46517" y="8215360"/>
                  </a:lnTo>
                  <a:lnTo>
                    <a:pt x="30178" y="8172038"/>
                  </a:lnTo>
                  <a:lnTo>
                    <a:pt x="17204" y="8127181"/>
                  </a:lnTo>
                  <a:lnTo>
                    <a:pt x="7748" y="8080943"/>
                  </a:lnTo>
                  <a:lnTo>
                    <a:pt x="1962" y="8033476"/>
                  </a:lnTo>
                  <a:lnTo>
                    <a:pt x="0" y="7984933"/>
                  </a:lnTo>
                  <a:lnTo>
                    <a:pt x="0" y="592184"/>
                  </a:lnTo>
                  <a:lnTo>
                    <a:pt x="1962" y="543640"/>
                  </a:lnTo>
                  <a:lnTo>
                    <a:pt x="7748" y="496173"/>
                  </a:lnTo>
                  <a:lnTo>
                    <a:pt x="17204" y="449935"/>
                  </a:lnTo>
                  <a:lnTo>
                    <a:pt x="30178" y="405079"/>
                  </a:lnTo>
                  <a:lnTo>
                    <a:pt x="46517" y="361757"/>
                  </a:lnTo>
                  <a:lnTo>
                    <a:pt x="66068" y="320123"/>
                  </a:lnTo>
                  <a:lnTo>
                    <a:pt x="88680" y="280329"/>
                  </a:lnTo>
                  <a:lnTo>
                    <a:pt x="114198" y="242527"/>
                  </a:lnTo>
                  <a:lnTo>
                    <a:pt x="142471" y="206872"/>
                  </a:lnTo>
                  <a:lnTo>
                    <a:pt x="173346" y="173516"/>
                  </a:lnTo>
                  <a:lnTo>
                    <a:pt x="206670" y="142611"/>
                  </a:lnTo>
                  <a:lnTo>
                    <a:pt x="242290" y="114310"/>
                  </a:lnTo>
                  <a:lnTo>
                    <a:pt x="280055" y="88766"/>
                  </a:lnTo>
                  <a:lnTo>
                    <a:pt x="319810" y="66133"/>
                  </a:lnTo>
                  <a:lnTo>
                    <a:pt x="361403" y="46562"/>
                  </a:lnTo>
                  <a:lnTo>
                    <a:pt x="404683" y="30207"/>
                  </a:lnTo>
                  <a:lnTo>
                    <a:pt x="449496" y="17220"/>
                  </a:lnTo>
                  <a:lnTo>
                    <a:pt x="495689" y="7755"/>
                  </a:lnTo>
                  <a:lnTo>
                    <a:pt x="543113" y="1964"/>
                  </a:lnTo>
                  <a:lnTo>
                    <a:pt x="591604" y="0"/>
                  </a:lnTo>
                  <a:lnTo>
                    <a:pt x="3604761" y="0"/>
                  </a:lnTo>
                  <a:lnTo>
                    <a:pt x="3653253" y="1964"/>
                  </a:lnTo>
                  <a:lnTo>
                    <a:pt x="3700673" y="7755"/>
                  </a:lnTo>
                  <a:lnTo>
                    <a:pt x="3746866" y="17221"/>
                  </a:lnTo>
                  <a:lnTo>
                    <a:pt x="3791678" y="30207"/>
                  </a:lnTo>
                  <a:lnTo>
                    <a:pt x="3834957" y="46562"/>
                  </a:lnTo>
                  <a:lnTo>
                    <a:pt x="3876551" y="66133"/>
                  </a:lnTo>
                  <a:lnTo>
                    <a:pt x="3916306" y="88767"/>
                  </a:lnTo>
                  <a:lnTo>
                    <a:pt x="3954070" y="114310"/>
                  </a:lnTo>
                  <a:lnTo>
                    <a:pt x="3989690" y="142611"/>
                  </a:lnTo>
                  <a:lnTo>
                    <a:pt x="4023014" y="173516"/>
                  </a:lnTo>
                  <a:lnTo>
                    <a:pt x="4053889" y="206872"/>
                  </a:lnTo>
                  <a:lnTo>
                    <a:pt x="4063204" y="218619"/>
                  </a:lnTo>
                  <a:lnTo>
                    <a:pt x="570399" y="218619"/>
                  </a:lnTo>
                  <a:lnTo>
                    <a:pt x="522980" y="221822"/>
                  </a:lnTo>
                  <a:lnTo>
                    <a:pt x="477483" y="231148"/>
                  </a:lnTo>
                  <a:lnTo>
                    <a:pt x="434326" y="246179"/>
                  </a:lnTo>
                  <a:lnTo>
                    <a:pt x="393931" y="266494"/>
                  </a:lnTo>
                  <a:lnTo>
                    <a:pt x="356717" y="291673"/>
                  </a:lnTo>
                  <a:lnTo>
                    <a:pt x="323103" y="321297"/>
                  </a:lnTo>
                  <a:lnTo>
                    <a:pt x="293508" y="354944"/>
                  </a:lnTo>
                  <a:lnTo>
                    <a:pt x="268354" y="392195"/>
                  </a:lnTo>
                  <a:lnTo>
                    <a:pt x="248059" y="432629"/>
                  </a:lnTo>
                  <a:lnTo>
                    <a:pt x="233043" y="475828"/>
                  </a:lnTo>
                  <a:lnTo>
                    <a:pt x="223725" y="521370"/>
                  </a:lnTo>
                  <a:lnTo>
                    <a:pt x="220526" y="568836"/>
                  </a:lnTo>
                  <a:lnTo>
                    <a:pt x="220526" y="8018894"/>
                  </a:lnTo>
                  <a:lnTo>
                    <a:pt x="223725" y="8066359"/>
                  </a:lnTo>
                  <a:lnTo>
                    <a:pt x="233043" y="8111901"/>
                  </a:lnTo>
                  <a:lnTo>
                    <a:pt x="248059" y="8155100"/>
                  </a:lnTo>
                  <a:lnTo>
                    <a:pt x="268354" y="8195535"/>
                  </a:lnTo>
                  <a:lnTo>
                    <a:pt x="293508" y="8232786"/>
                  </a:lnTo>
                  <a:lnTo>
                    <a:pt x="323103" y="8266433"/>
                  </a:lnTo>
                  <a:lnTo>
                    <a:pt x="356717" y="8296056"/>
                  </a:lnTo>
                  <a:lnTo>
                    <a:pt x="393931" y="8321235"/>
                  </a:lnTo>
                  <a:lnTo>
                    <a:pt x="434326" y="8341550"/>
                  </a:lnTo>
                  <a:lnTo>
                    <a:pt x="477483" y="8356581"/>
                  </a:lnTo>
                  <a:lnTo>
                    <a:pt x="522980" y="8365908"/>
                  </a:lnTo>
                  <a:lnTo>
                    <a:pt x="570399" y="8369110"/>
                  </a:lnTo>
                  <a:lnTo>
                    <a:pt x="4054788" y="8369110"/>
                  </a:lnTo>
                  <a:lnTo>
                    <a:pt x="4053889" y="8370244"/>
                  </a:lnTo>
                  <a:lnTo>
                    <a:pt x="4023014" y="8403601"/>
                  </a:lnTo>
                  <a:lnTo>
                    <a:pt x="3989690" y="8434506"/>
                  </a:lnTo>
                  <a:lnTo>
                    <a:pt x="3954070" y="8462807"/>
                  </a:lnTo>
                  <a:lnTo>
                    <a:pt x="3916306" y="8488350"/>
                  </a:lnTo>
                  <a:lnTo>
                    <a:pt x="3876551" y="8510984"/>
                  </a:lnTo>
                  <a:lnTo>
                    <a:pt x="3834957" y="8530554"/>
                  </a:lnTo>
                  <a:lnTo>
                    <a:pt x="3791678" y="8546909"/>
                  </a:lnTo>
                  <a:lnTo>
                    <a:pt x="3746865" y="8559896"/>
                  </a:lnTo>
                  <a:lnTo>
                    <a:pt x="3700672" y="8569362"/>
                  </a:lnTo>
                  <a:lnTo>
                    <a:pt x="3653252" y="8575153"/>
                  </a:lnTo>
                  <a:lnTo>
                    <a:pt x="3604756" y="8577117"/>
                  </a:lnTo>
                  <a:close/>
                </a:path>
                <a:path w="4196715" h="8577580">
                  <a:moveTo>
                    <a:pt x="2977104" y="511528"/>
                  </a:moveTo>
                  <a:lnTo>
                    <a:pt x="1223496" y="511528"/>
                  </a:lnTo>
                  <a:lnTo>
                    <a:pt x="1178522" y="506274"/>
                  </a:lnTo>
                  <a:lnTo>
                    <a:pt x="1137108" y="491330"/>
                  </a:lnTo>
                  <a:lnTo>
                    <a:pt x="1100480" y="467920"/>
                  </a:lnTo>
                  <a:lnTo>
                    <a:pt x="1069860" y="437270"/>
                  </a:lnTo>
                  <a:lnTo>
                    <a:pt x="1046473" y="400606"/>
                  </a:lnTo>
                  <a:lnTo>
                    <a:pt x="1031544" y="359152"/>
                  </a:lnTo>
                  <a:lnTo>
                    <a:pt x="1026295" y="314133"/>
                  </a:lnTo>
                  <a:lnTo>
                    <a:pt x="1026295" y="218619"/>
                  </a:lnTo>
                  <a:lnTo>
                    <a:pt x="3174306" y="218619"/>
                  </a:lnTo>
                  <a:lnTo>
                    <a:pt x="3174306" y="271683"/>
                  </a:lnTo>
                  <a:lnTo>
                    <a:pt x="2601786" y="271683"/>
                  </a:lnTo>
                  <a:lnTo>
                    <a:pt x="2581873" y="275795"/>
                  </a:lnTo>
                  <a:lnTo>
                    <a:pt x="2564943" y="287071"/>
                  </a:lnTo>
                  <a:lnTo>
                    <a:pt x="2563832" y="288663"/>
                  </a:lnTo>
                  <a:lnTo>
                    <a:pt x="1819341" y="288663"/>
                  </a:lnTo>
                  <a:lnTo>
                    <a:pt x="1805658" y="291316"/>
                  </a:lnTo>
                  <a:lnTo>
                    <a:pt x="1794161" y="298745"/>
                  </a:lnTo>
                  <a:lnTo>
                    <a:pt x="1786243" y="310153"/>
                  </a:lnTo>
                  <a:lnTo>
                    <a:pt x="1783294" y="324746"/>
                  </a:lnTo>
                  <a:lnTo>
                    <a:pt x="1786243" y="339338"/>
                  </a:lnTo>
                  <a:lnTo>
                    <a:pt x="1794161" y="350747"/>
                  </a:lnTo>
                  <a:lnTo>
                    <a:pt x="1805658" y="358175"/>
                  </a:lnTo>
                  <a:lnTo>
                    <a:pt x="1819341" y="360829"/>
                  </a:lnTo>
                  <a:lnTo>
                    <a:pt x="2563083" y="360829"/>
                  </a:lnTo>
                  <a:lnTo>
                    <a:pt x="2564148" y="362420"/>
                  </a:lnTo>
                  <a:lnTo>
                    <a:pt x="2580979" y="373696"/>
                  </a:lnTo>
                  <a:lnTo>
                    <a:pt x="2601786" y="377809"/>
                  </a:lnTo>
                  <a:lnTo>
                    <a:pt x="3162338" y="377809"/>
                  </a:lnTo>
                  <a:lnTo>
                    <a:pt x="3154128" y="400606"/>
                  </a:lnTo>
                  <a:lnTo>
                    <a:pt x="3130741" y="437270"/>
                  </a:lnTo>
                  <a:lnTo>
                    <a:pt x="3100121" y="467920"/>
                  </a:lnTo>
                  <a:lnTo>
                    <a:pt x="3063492" y="491330"/>
                  </a:lnTo>
                  <a:lnTo>
                    <a:pt x="3022079" y="506274"/>
                  </a:lnTo>
                  <a:lnTo>
                    <a:pt x="2977104" y="511528"/>
                  </a:lnTo>
                  <a:close/>
                </a:path>
                <a:path w="4196715" h="8577580">
                  <a:moveTo>
                    <a:pt x="4054788" y="8369110"/>
                  </a:moveTo>
                  <a:lnTo>
                    <a:pt x="3630201" y="8369110"/>
                  </a:lnTo>
                  <a:lnTo>
                    <a:pt x="3677621" y="8365908"/>
                  </a:lnTo>
                  <a:lnTo>
                    <a:pt x="3723118" y="8356581"/>
                  </a:lnTo>
                  <a:lnTo>
                    <a:pt x="3766274" y="8341550"/>
                  </a:lnTo>
                  <a:lnTo>
                    <a:pt x="3806670" y="8321235"/>
                  </a:lnTo>
                  <a:lnTo>
                    <a:pt x="3843884" y="8296056"/>
                  </a:lnTo>
                  <a:lnTo>
                    <a:pt x="3877498" y="8266433"/>
                  </a:lnTo>
                  <a:lnTo>
                    <a:pt x="3907093" y="8232786"/>
                  </a:lnTo>
                  <a:lnTo>
                    <a:pt x="3932247" y="8195535"/>
                  </a:lnTo>
                  <a:lnTo>
                    <a:pt x="3952542" y="8155100"/>
                  </a:lnTo>
                  <a:lnTo>
                    <a:pt x="3967558" y="8111901"/>
                  </a:lnTo>
                  <a:lnTo>
                    <a:pt x="3976876" y="8066359"/>
                  </a:lnTo>
                  <a:lnTo>
                    <a:pt x="3980075" y="8018894"/>
                  </a:lnTo>
                  <a:lnTo>
                    <a:pt x="3977954" y="8018894"/>
                  </a:lnTo>
                  <a:lnTo>
                    <a:pt x="3977954" y="568836"/>
                  </a:lnTo>
                  <a:lnTo>
                    <a:pt x="3974755" y="521370"/>
                  </a:lnTo>
                  <a:lnTo>
                    <a:pt x="3965438" y="475828"/>
                  </a:lnTo>
                  <a:lnTo>
                    <a:pt x="3950422" y="432629"/>
                  </a:lnTo>
                  <a:lnTo>
                    <a:pt x="3930127" y="392195"/>
                  </a:lnTo>
                  <a:lnTo>
                    <a:pt x="3904972" y="354944"/>
                  </a:lnTo>
                  <a:lnTo>
                    <a:pt x="3875378" y="321297"/>
                  </a:lnTo>
                  <a:lnTo>
                    <a:pt x="3841764" y="291673"/>
                  </a:lnTo>
                  <a:lnTo>
                    <a:pt x="3804549" y="266494"/>
                  </a:lnTo>
                  <a:lnTo>
                    <a:pt x="3764154" y="246179"/>
                  </a:lnTo>
                  <a:lnTo>
                    <a:pt x="3720998" y="231148"/>
                  </a:lnTo>
                  <a:lnTo>
                    <a:pt x="3675500" y="221822"/>
                  </a:lnTo>
                  <a:lnTo>
                    <a:pt x="3628081" y="218619"/>
                  </a:lnTo>
                  <a:lnTo>
                    <a:pt x="4063204" y="218619"/>
                  </a:lnTo>
                  <a:lnTo>
                    <a:pt x="4107680" y="280329"/>
                  </a:lnTo>
                  <a:lnTo>
                    <a:pt x="4130291" y="320123"/>
                  </a:lnTo>
                  <a:lnTo>
                    <a:pt x="4149843" y="361757"/>
                  </a:lnTo>
                  <a:lnTo>
                    <a:pt x="4166182" y="405079"/>
                  </a:lnTo>
                  <a:lnTo>
                    <a:pt x="4179156" y="449935"/>
                  </a:lnTo>
                  <a:lnTo>
                    <a:pt x="4188612" y="496173"/>
                  </a:lnTo>
                  <a:lnTo>
                    <a:pt x="4194398" y="543640"/>
                  </a:lnTo>
                  <a:lnTo>
                    <a:pt x="4196360" y="592184"/>
                  </a:lnTo>
                  <a:lnTo>
                    <a:pt x="4196360" y="7984933"/>
                  </a:lnTo>
                  <a:lnTo>
                    <a:pt x="4194398" y="8033476"/>
                  </a:lnTo>
                  <a:lnTo>
                    <a:pt x="4188612" y="8080943"/>
                  </a:lnTo>
                  <a:lnTo>
                    <a:pt x="4179156" y="8127181"/>
                  </a:lnTo>
                  <a:lnTo>
                    <a:pt x="4166182" y="8172038"/>
                  </a:lnTo>
                  <a:lnTo>
                    <a:pt x="4149843" y="8215360"/>
                  </a:lnTo>
                  <a:lnTo>
                    <a:pt x="4130291" y="8256994"/>
                  </a:lnTo>
                  <a:lnTo>
                    <a:pt x="4107680" y="8296788"/>
                  </a:lnTo>
                  <a:lnTo>
                    <a:pt x="4082162" y="8334589"/>
                  </a:lnTo>
                  <a:lnTo>
                    <a:pt x="4054788" y="8369110"/>
                  </a:lnTo>
                  <a:close/>
                </a:path>
                <a:path w="4196715" h="8577580">
                  <a:moveTo>
                    <a:pt x="3162338" y="377809"/>
                  </a:moveTo>
                  <a:lnTo>
                    <a:pt x="2601786" y="377809"/>
                  </a:lnTo>
                  <a:lnTo>
                    <a:pt x="2622593" y="373696"/>
                  </a:lnTo>
                  <a:lnTo>
                    <a:pt x="2639424" y="362420"/>
                  </a:lnTo>
                  <a:lnTo>
                    <a:pt x="2650688" y="345573"/>
                  </a:lnTo>
                  <a:lnTo>
                    <a:pt x="2654797" y="324746"/>
                  </a:lnTo>
                  <a:lnTo>
                    <a:pt x="2650688" y="303918"/>
                  </a:lnTo>
                  <a:lnTo>
                    <a:pt x="2639424" y="287071"/>
                  </a:lnTo>
                  <a:lnTo>
                    <a:pt x="2622593" y="275795"/>
                  </a:lnTo>
                  <a:lnTo>
                    <a:pt x="2601786" y="271683"/>
                  </a:lnTo>
                  <a:lnTo>
                    <a:pt x="3174306" y="271683"/>
                  </a:lnTo>
                  <a:lnTo>
                    <a:pt x="3174306" y="314133"/>
                  </a:lnTo>
                  <a:lnTo>
                    <a:pt x="3169057" y="359152"/>
                  </a:lnTo>
                  <a:lnTo>
                    <a:pt x="3162338" y="377809"/>
                  </a:lnTo>
                  <a:close/>
                </a:path>
                <a:path w="4196715" h="8577580">
                  <a:moveTo>
                    <a:pt x="2563083" y="360829"/>
                  </a:moveTo>
                  <a:lnTo>
                    <a:pt x="2328248" y="360829"/>
                  </a:lnTo>
                  <a:lnTo>
                    <a:pt x="2341932" y="358175"/>
                  </a:lnTo>
                  <a:lnTo>
                    <a:pt x="2353429" y="350747"/>
                  </a:lnTo>
                  <a:lnTo>
                    <a:pt x="2361347" y="339338"/>
                  </a:lnTo>
                  <a:lnTo>
                    <a:pt x="2364296" y="324746"/>
                  </a:lnTo>
                  <a:lnTo>
                    <a:pt x="2361347" y="310153"/>
                  </a:lnTo>
                  <a:lnTo>
                    <a:pt x="2353429" y="298745"/>
                  </a:lnTo>
                  <a:lnTo>
                    <a:pt x="2341932" y="291316"/>
                  </a:lnTo>
                  <a:lnTo>
                    <a:pt x="2328248" y="288663"/>
                  </a:lnTo>
                  <a:lnTo>
                    <a:pt x="2563832" y="288663"/>
                  </a:lnTo>
                  <a:lnTo>
                    <a:pt x="2553181" y="303918"/>
                  </a:lnTo>
                  <a:lnTo>
                    <a:pt x="2548775" y="324746"/>
                  </a:lnTo>
                  <a:lnTo>
                    <a:pt x="2552883" y="345573"/>
                  </a:lnTo>
                  <a:lnTo>
                    <a:pt x="2563083" y="360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1646" y="1369194"/>
              <a:ext cx="3756172" cy="81544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773987" y="1439110"/>
              <a:ext cx="581025" cy="72390"/>
            </a:xfrm>
            <a:custGeom>
              <a:avLst/>
              <a:gdLst/>
              <a:ahLst/>
              <a:cxnLst/>
              <a:rect l="l" t="t" r="r" b="b"/>
              <a:pathLst>
                <a:path w="581025" h="72390">
                  <a:moveTo>
                    <a:pt x="544954" y="72165"/>
                  </a:moveTo>
                  <a:lnTo>
                    <a:pt x="36047" y="72165"/>
                  </a:lnTo>
                  <a:lnTo>
                    <a:pt x="22364" y="69512"/>
                  </a:lnTo>
                  <a:lnTo>
                    <a:pt x="10867" y="62083"/>
                  </a:lnTo>
                  <a:lnTo>
                    <a:pt x="2948" y="50675"/>
                  </a:lnTo>
                  <a:lnTo>
                    <a:pt x="0" y="36082"/>
                  </a:lnTo>
                  <a:lnTo>
                    <a:pt x="2948" y="21490"/>
                  </a:lnTo>
                  <a:lnTo>
                    <a:pt x="10867" y="10081"/>
                  </a:lnTo>
                  <a:lnTo>
                    <a:pt x="22364" y="2653"/>
                  </a:lnTo>
                  <a:lnTo>
                    <a:pt x="36047" y="0"/>
                  </a:lnTo>
                  <a:lnTo>
                    <a:pt x="544954" y="0"/>
                  </a:lnTo>
                  <a:lnTo>
                    <a:pt x="558637" y="2653"/>
                  </a:lnTo>
                  <a:lnTo>
                    <a:pt x="570134" y="10081"/>
                  </a:lnTo>
                  <a:lnTo>
                    <a:pt x="578053" y="21490"/>
                  </a:lnTo>
                  <a:lnTo>
                    <a:pt x="581001" y="36082"/>
                  </a:lnTo>
                  <a:lnTo>
                    <a:pt x="578053" y="50675"/>
                  </a:lnTo>
                  <a:lnTo>
                    <a:pt x="570134" y="62083"/>
                  </a:lnTo>
                  <a:lnTo>
                    <a:pt x="558637" y="69512"/>
                  </a:lnTo>
                  <a:lnTo>
                    <a:pt x="544954" y="7216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539425" y="1422130"/>
              <a:ext cx="106107" cy="1061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901625" y="2254160"/>
              <a:ext cx="4374515" cy="2050414"/>
            </a:xfrm>
            <a:custGeom>
              <a:avLst/>
              <a:gdLst/>
              <a:ahLst/>
              <a:cxnLst/>
              <a:rect l="l" t="t" r="r" b="b"/>
              <a:pathLst>
                <a:path w="4374515" h="2050414">
                  <a:moveTo>
                    <a:pt x="46659" y="1405115"/>
                  </a:moveTo>
                  <a:lnTo>
                    <a:pt x="28625" y="1408823"/>
                  </a:lnTo>
                  <a:lnTo>
                    <a:pt x="13792" y="1418907"/>
                  </a:lnTo>
                  <a:lnTo>
                    <a:pt x="3708" y="1433766"/>
                  </a:lnTo>
                  <a:lnTo>
                    <a:pt x="0" y="1451813"/>
                  </a:lnTo>
                  <a:lnTo>
                    <a:pt x="0" y="2003666"/>
                  </a:lnTo>
                  <a:lnTo>
                    <a:pt x="3708" y="2021713"/>
                  </a:lnTo>
                  <a:lnTo>
                    <a:pt x="13792" y="2036572"/>
                  </a:lnTo>
                  <a:lnTo>
                    <a:pt x="28625" y="2046643"/>
                  </a:lnTo>
                  <a:lnTo>
                    <a:pt x="46659" y="2050364"/>
                  </a:lnTo>
                  <a:lnTo>
                    <a:pt x="46659" y="1405115"/>
                  </a:lnTo>
                  <a:close/>
                </a:path>
                <a:path w="4374515" h="2050414">
                  <a:moveTo>
                    <a:pt x="46659" y="621906"/>
                  </a:moveTo>
                  <a:lnTo>
                    <a:pt x="28625" y="625284"/>
                  </a:lnTo>
                  <a:lnTo>
                    <a:pt x="13792" y="634644"/>
                  </a:lnTo>
                  <a:lnTo>
                    <a:pt x="3708" y="648766"/>
                  </a:lnTo>
                  <a:lnTo>
                    <a:pt x="0" y="666483"/>
                  </a:lnTo>
                  <a:lnTo>
                    <a:pt x="0" y="1218336"/>
                  </a:lnTo>
                  <a:lnTo>
                    <a:pt x="3708" y="1236370"/>
                  </a:lnTo>
                  <a:lnTo>
                    <a:pt x="13792" y="1251229"/>
                  </a:lnTo>
                  <a:lnTo>
                    <a:pt x="28625" y="1261313"/>
                  </a:lnTo>
                  <a:lnTo>
                    <a:pt x="46659" y="1265034"/>
                  </a:lnTo>
                  <a:lnTo>
                    <a:pt x="46659" y="621906"/>
                  </a:lnTo>
                  <a:close/>
                </a:path>
                <a:path w="4374515" h="2050414">
                  <a:moveTo>
                    <a:pt x="46659" y="0"/>
                  </a:moveTo>
                  <a:lnTo>
                    <a:pt x="28625" y="3390"/>
                  </a:lnTo>
                  <a:lnTo>
                    <a:pt x="13792" y="12738"/>
                  </a:lnTo>
                  <a:lnTo>
                    <a:pt x="3708" y="26873"/>
                  </a:lnTo>
                  <a:lnTo>
                    <a:pt x="0" y="44577"/>
                  </a:lnTo>
                  <a:lnTo>
                    <a:pt x="0" y="309892"/>
                  </a:lnTo>
                  <a:lnTo>
                    <a:pt x="3708" y="327939"/>
                  </a:lnTo>
                  <a:lnTo>
                    <a:pt x="13792" y="342798"/>
                  </a:lnTo>
                  <a:lnTo>
                    <a:pt x="28625" y="352869"/>
                  </a:lnTo>
                  <a:lnTo>
                    <a:pt x="46659" y="356590"/>
                  </a:lnTo>
                  <a:lnTo>
                    <a:pt x="46659" y="0"/>
                  </a:lnTo>
                  <a:close/>
                </a:path>
                <a:path w="4374515" h="2050414">
                  <a:moveTo>
                    <a:pt x="4374477" y="880846"/>
                  </a:moveTo>
                  <a:lnTo>
                    <a:pt x="4370768" y="862812"/>
                  </a:lnTo>
                  <a:lnTo>
                    <a:pt x="4360697" y="847953"/>
                  </a:lnTo>
                  <a:lnTo>
                    <a:pt x="4345851" y="837869"/>
                  </a:lnTo>
                  <a:lnTo>
                    <a:pt x="4327830" y="834161"/>
                  </a:lnTo>
                  <a:lnTo>
                    <a:pt x="4327830" y="1867827"/>
                  </a:lnTo>
                  <a:lnTo>
                    <a:pt x="4345851" y="1864106"/>
                  </a:lnTo>
                  <a:lnTo>
                    <a:pt x="4360697" y="1854034"/>
                  </a:lnTo>
                  <a:lnTo>
                    <a:pt x="4370768" y="1839175"/>
                  </a:lnTo>
                  <a:lnTo>
                    <a:pt x="4374477" y="1821129"/>
                  </a:lnTo>
                  <a:lnTo>
                    <a:pt x="4374477" y="88084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48284" y="1107996"/>
              <a:ext cx="4281805" cy="8662035"/>
            </a:xfrm>
            <a:custGeom>
              <a:avLst/>
              <a:gdLst/>
              <a:ahLst/>
              <a:cxnLst/>
              <a:rect l="l" t="t" r="r" b="b"/>
              <a:pathLst>
                <a:path w="4281805" h="8662035">
                  <a:moveTo>
                    <a:pt x="3647165" y="8662018"/>
                  </a:moveTo>
                  <a:lnTo>
                    <a:pt x="634013" y="8662018"/>
                  </a:lnTo>
                  <a:lnTo>
                    <a:pt x="586731" y="8660276"/>
                  </a:lnTo>
                  <a:lnTo>
                    <a:pt x="540387" y="8655131"/>
                  </a:lnTo>
                  <a:lnTo>
                    <a:pt x="495103" y="8646706"/>
                  </a:lnTo>
                  <a:lnTo>
                    <a:pt x="451004" y="8635125"/>
                  </a:lnTo>
                  <a:lnTo>
                    <a:pt x="408213" y="8620512"/>
                  </a:lnTo>
                  <a:lnTo>
                    <a:pt x="366851" y="8602988"/>
                  </a:lnTo>
                  <a:lnTo>
                    <a:pt x="327043" y="8582677"/>
                  </a:lnTo>
                  <a:lnTo>
                    <a:pt x="288911" y="8559703"/>
                  </a:lnTo>
                  <a:lnTo>
                    <a:pt x="252578" y="8534189"/>
                  </a:lnTo>
                  <a:lnTo>
                    <a:pt x="218168" y="8506257"/>
                  </a:lnTo>
                  <a:lnTo>
                    <a:pt x="185804" y="8476032"/>
                  </a:lnTo>
                  <a:lnTo>
                    <a:pt x="155608" y="8443636"/>
                  </a:lnTo>
                  <a:lnTo>
                    <a:pt x="127704" y="8409192"/>
                  </a:lnTo>
                  <a:lnTo>
                    <a:pt x="102214" y="8372824"/>
                  </a:lnTo>
                  <a:lnTo>
                    <a:pt x="79263" y="8334655"/>
                  </a:lnTo>
                  <a:lnTo>
                    <a:pt x="58972" y="8294807"/>
                  </a:lnTo>
                  <a:lnTo>
                    <a:pt x="41465" y="8253405"/>
                  </a:lnTo>
                  <a:lnTo>
                    <a:pt x="26866" y="8210571"/>
                  </a:lnTo>
                  <a:lnTo>
                    <a:pt x="15296" y="8166429"/>
                  </a:lnTo>
                  <a:lnTo>
                    <a:pt x="6880" y="8121102"/>
                  </a:lnTo>
                  <a:lnTo>
                    <a:pt x="1740" y="8074712"/>
                  </a:lnTo>
                  <a:lnTo>
                    <a:pt x="78" y="8029506"/>
                  </a:lnTo>
                  <a:lnTo>
                    <a:pt x="0" y="634634"/>
                  </a:lnTo>
                  <a:lnTo>
                    <a:pt x="795" y="602498"/>
                  </a:lnTo>
                  <a:lnTo>
                    <a:pt x="7106" y="538624"/>
                  </a:lnTo>
                  <a:lnTo>
                    <a:pt x="15936" y="491695"/>
                  </a:lnTo>
                  <a:lnTo>
                    <a:pt x="27565" y="445729"/>
                  </a:lnTo>
                  <a:lnTo>
                    <a:pt x="43999" y="402218"/>
                  </a:lnTo>
                  <a:lnTo>
                    <a:pt x="63613" y="358706"/>
                  </a:lnTo>
                  <a:lnTo>
                    <a:pt x="85381" y="318710"/>
                  </a:lnTo>
                  <a:lnTo>
                    <a:pt x="109467" y="280173"/>
                  </a:lnTo>
                  <a:lnTo>
                    <a:pt x="140678" y="235998"/>
                  </a:lnTo>
                  <a:lnTo>
                    <a:pt x="170762" y="200976"/>
                  </a:lnTo>
                  <a:lnTo>
                    <a:pt x="197731" y="174776"/>
                  </a:lnTo>
                  <a:lnTo>
                    <a:pt x="219996" y="154214"/>
                  </a:lnTo>
                  <a:lnTo>
                    <a:pt x="268400" y="115903"/>
                  </a:lnTo>
                  <a:lnTo>
                    <a:pt x="307994" y="90165"/>
                  </a:lnTo>
                  <a:lnTo>
                    <a:pt x="349716" y="67291"/>
                  </a:lnTo>
                  <a:lnTo>
                    <a:pt x="393376" y="47458"/>
                  </a:lnTo>
                  <a:lnTo>
                    <a:pt x="438781" y="30839"/>
                  </a:lnTo>
                  <a:lnTo>
                    <a:pt x="485739" y="17609"/>
                  </a:lnTo>
                  <a:lnTo>
                    <a:pt x="534058" y="7942"/>
                  </a:lnTo>
                  <a:lnTo>
                    <a:pt x="583547" y="2014"/>
                  </a:lnTo>
                  <a:lnTo>
                    <a:pt x="634013" y="0"/>
                  </a:lnTo>
                  <a:lnTo>
                    <a:pt x="3649285" y="0"/>
                  </a:lnTo>
                  <a:lnTo>
                    <a:pt x="3699682" y="1944"/>
                  </a:lnTo>
                  <a:lnTo>
                    <a:pt x="3748996" y="7698"/>
                  </a:lnTo>
                  <a:lnTo>
                    <a:pt x="3797088" y="17137"/>
                  </a:lnTo>
                  <a:lnTo>
                    <a:pt x="3843820" y="30140"/>
                  </a:lnTo>
                  <a:lnTo>
                    <a:pt x="3877678" y="42450"/>
                  </a:lnTo>
                  <a:lnTo>
                    <a:pt x="634013" y="42450"/>
                  </a:lnTo>
                  <a:lnTo>
                    <a:pt x="585517" y="44415"/>
                  </a:lnTo>
                  <a:lnTo>
                    <a:pt x="538097" y="50208"/>
                  </a:lnTo>
                  <a:lnTo>
                    <a:pt x="491904" y="59678"/>
                  </a:lnTo>
                  <a:lnTo>
                    <a:pt x="447091" y="72675"/>
                  </a:lnTo>
                  <a:lnTo>
                    <a:pt x="403812" y="89046"/>
                  </a:lnTo>
                  <a:lnTo>
                    <a:pt x="362218" y="108641"/>
                  </a:lnTo>
                  <a:lnTo>
                    <a:pt x="322463" y="131308"/>
                  </a:lnTo>
                  <a:lnTo>
                    <a:pt x="284699" y="156896"/>
                  </a:lnTo>
                  <a:lnTo>
                    <a:pt x="249079" y="185255"/>
                  </a:lnTo>
                  <a:lnTo>
                    <a:pt x="215755" y="216232"/>
                  </a:lnTo>
                  <a:lnTo>
                    <a:pt x="184880" y="249676"/>
                  </a:lnTo>
                  <a:lnTo>
                    <a:pt x="156607" y="285436"/>
                  </a:lnTo>
                  <a:lnTo>
                    <a:pt x="131089" y="323362"/>
                  </a:lnTo>
                  <a:lnTo>
                    <a:pt x="108478" y="363301"/>
                  </a:lnTo>
                  <a:lnTo>
                    <a:pt x="88926" y="405103"/>
                  </a:lnTo>
                  <a:lnTo>
                    <a:pt x="72587" y="448616"/>
                  </a:lnTo>
                  <a:lnTo>
                    <a:pt x="59613" y="493689"/>
                  </a:lnTo>
                  <a:lnTo>
                    <a:pt x="50157" y="540171"/>
                  </a:lnTo>
                  <a:lnTo>
                    <a:pt x="44371" y="587911"/>
                  </a:lnTo>
                  <a:lnTo>
                    <a:pt x="42494" y="634634"/>
                  </a:lnTo>
                  <a:lnTo>
                    <a:pt x="42409" y="8029506"/>
                  </a:lnTo>
                  <a:lnTo>
                    <a:pt x="44371" y="8078049"/>
                  </a:lnTo>
                  <a:lnTo>
                    <a:pt x="50157" y="8125516"/>
                  </a:lnTo>
                  <a:lnTo>
                    <a:pt x="59613" y="8171754"/>
                  </a:lnTo>
                  <a:lnTo>
                    <a:pt x="72587" y="8216611"/>
                  </a:lnTo>
                  <a:lnTo>
                    <a:pt x="88926" y="8259933"/>
                  </a:lnTo>
                  <a:lnTo>
                    <a:pt x="108478" y="8301567"/>
                  </a:lnTo>
                  <a:lnTo>
                    <a:pt x="131089" y="8341361"/>
                  </a:lnTo>
                  <a:lnTo>
                    <a:pt x="156607" y="8379162"/>
                  </a:lnTo>
                  <a:lnTo>
                    <a:pt x="184880" y="8414817"/>
                  </a:lnTo>
                  <a:lnTo>
                    <a:pt x="215755" y="8448174"/>
                  </a:lnTo>
                  <a:lnTo>
                    <a:pt x="249079" y="8479079"/>
                  </a:lnTo>
                  <a:lnTo>
                    <a:pt x="284699" y="8507380"/>
                  </a:lnTo>
                  <a:lnTo>
                    <a:pt x="322463" y="8532923"/>
                  </a:lnTo>
                  <a:lnTo>
                    <a:pt x="362218" y="8555557"/>
                  </a:lnTo>
                  <a:lnTo>
                    <a:pt x="403812" y="8575127"/>
                  </a:lnTo>
                  <a:lnTo>
                    <a:pt x="447091" y="8591482"/>
                  </a:lnTo>
                  <a:lnTo>
                    <a:pt x="491904" y="8604469"/>
                  </a:lnTo>
                  <a:lnTo>
                    <a:pt x="538097" y="8613934"/>
                  </a:lnTo>
                  <a:lnTo>
                    <a:pt x="585517" y="8619726"/>
                  </a:lnTo>
                  <a:lnTo>
                    <a:pt x="634013" y="8621690"/>
                  </a:lnTo>
                  <a:lnTo>
                    <a:pt x="3869514" y="8621690"/>
                  </a:lnTo>
                  <a:lnTo>
                    <a:pt x="3830173" y="8635125"/>
                  </a:lnTo>
                  <a:lnTo>
                    <a:pt x="3786074" y="8646706"/>
                  </a:lnTo>
                  <a:lnTo>
                    <a:pt x="3740791" y="8655131"/>
                  </a:lnTo>
                  <a:lnTo>
                    <a:pt x="3694447" y="8660276"/>
                  </a:lnTo>
                  <a:lnTo>
                    <a:pt x="3647165" y="8662018"/>
                  </a:lnTo>
                  <a:close/>
                </a:path>
                <a:path w="4281805" h="8662035">
                  <a:moveTo>
                    <a:pt x="3869514" y="8621690"/>
                  </a:moveTo>
                  <a:lnTo>
                    <a:pt x="3647165" y="8621690"/>
                  </a:lnTo>
                  <a:lnTo>
                    <a:pt x="3695661" y="8619726"/>
                  </a:lnTo>
                  <a:lnTo>
                    <a:pt x="3743081" y="8613934"/>
                  </a:lnTo>
                  <a:lnTo>
                    <a:pt x="3789274" y="8604469"/>
                  </a:lnTo>
                  <a:lnTo>
                    <a:pt x="3834086" y="8591482"/>
                  </a:lnTo>
                  <a:lnTo>
                    <a:pt x="3877366" y="8575127"/>
                  </a:lnTo>
                  <a:lnTo>
                    <a:pt x="3918959" y="8555557"/>
                  </a:lnTo>
                  <a:lnTo>
                    <a:pt x="3958715" y="8532923"/>
                  </a:lnTo>
                  <a:lnTo>
                    <a:pt x="3996479" y="8507380"/>
                  </a:lnTo>
                  <a:lnTo>
                    <a:pt x="4032099" y="8479079"/>
                  </a:lnTo>
                  <a:lnTo>
                    <a:pt x="4065423" y="8448174"/>
                  </a:lnTo>
                  <a:lnTo>
                    <a:pt x="4096298" y="8414817"/>
                  </a:lnTo>
                  <a:lnTo>
                    <a:pt x="4124570" y="8379162"/>
                  </a:lnTo>
                  <a:lnTo>
                    <a:pt x="4150089" y="8341361"/>
                  </a:lnTo>
                  <a:lnTo>
                    <a:pt x="4172700" y="8301567"/>
                  </a:lnTo>
                  <a:lnTo>
                    <a:pt x="4192252" y="8259933"/>
                  </a:lnTo>
                  <a:lnTo>
                    <a:pt x="4208591" y="8216611"/>
                  </a:lnTo>
                  <a:lnTo>
                    <a:pt x="4221565" y="8171754"/>
                  </a:lnTo>
                  <a:lnTo>
                    <a:pt x="4231021" y="8125516"/>
                  </a:lnTo>
                  <a:lnTo>
                    <a:pt x="4236807" y="8078049"/>
                  </a:lnTo>
                  <a:lnTo>
                    <a:pt x="4238769" y="8029506"/>
                  </a:lnTo>
                  <a:lnTo>
                    <a:pt x="4238769" y="634634"/>
                  </a:lnTo>
                  <a:lnTo>
                    <a:pt x="4236807" y="586091"/>
                  </a:lnTo>
                  <a:lnTo>
                    <a:pt x="4231021" y="538624"/>
                  </a:lnTo>
                  <a:lnTo>
                    <a:pt x="4221565" y="492386"/>
                  </a:lnTo>
                  <a:lnTo>
                    <a:pt x="4208591" y="447529"/>
                  </a:lnTo>
                  <a:lnTo>
                    <a:pt x="4192252" y="404208"/>
                  </a:lnTo>
                  <a:lnTo>
                    <a:pt x="4172700" y="362573"/>
                  </a:lnTo>
                  <a:lnTo>
                    <a:pt x="4150089" y="322779"/>
                  </a:lnTo>
                  <a:lnTo>
                    <a:pt x="4124570" y="284978"/>
                  </a:lnTo>
                  <a:lnTo>
                    <a:pt x="4096298" y="249323"/>
                  </a:lnTo>
                  <a:lnTo>
                    <a:pt x="4065423" y="215966"/>
                  </a:lnTo>
                  <a:lnTo>
                    <a:pt x="4032099" y="185061"/>
                  </a:lnTo>
                  <a:lnTo>
                    <a:pt x="3996479" y="156761"/>
                  </a:lnTo>
                  <a:lnTo>
                    <a:pt x="3958715" y="131217"/>
                  </a:lnTo>
                  <a:lnTo>
                    <a:pt x="3918959" y="108584"/>
                  </a:lnTo>
                  <a:lnTo>
                    <a:pt x="3877366" y="89013"/>
                  </a:lnTo>
                  <a:lnTo>
                    <a:pt x="3834086" y="72658"/>
                  </a:lnTo>
                  <a:lnTo>
                    <a:pt x="3789274" y="59671"/>
                  </a:lnTo>
                  <a:lnTo>
                    <a:pt x="3743081" y="50206"/>
                  </a:lnTo>
                  <a:lnTo>
                    <a:pt x="3695661" y="44414"/>
                  </a:lnTo>
                  <a:lnTo>
                    <a:pt x="3647165" y="42450"/>
                  </a:lnTo>
                  <a:lnTo>
                    <a:pt x="3877678" y="42450"/>
                  </a:lnTo>
                  <a:lnTo>
                    <a:pt x="3932640" y="66348"/>
                  </a:lnTo>
                  <a:lnTo>
                    <a:pt x="3974449" y="89309"/>
                  </a:lnTo>
                  <a:lnTo>
                    <a:pt x="4014339" y="115344"/>
                  </a:lnTo>
                  <a:lnTo>
                    <a:pt x="4052170" y="144331"/>
                  </a:lnTo>
                  <a:lnTo>
                    <a:pt x="4085567" y="173881"/>
                  </a:lnTo>
                  <a:lnTo>
                    <a:pt x="4112238" y="201871"/>
                  </a:lnTo>
                  <a:lnTo>
                    <a:pt x="4141726" y="236296"/>
                  </a:lnTo>
                  <a:lnTo>
                    <a:pt x="4165249" y="267437"/>
                  </a:lnTo>
                  <a:lnTo>
                    <a:pt x="4189999" y="305643"/>
                  </a:lnTo>
                  <a:lnTo>
                    <a:pt x="4212959" y="344744"/>
                  </a:lnTo>
                  <a:lnTo>
                    <a:pt x="4229161" y="379765"/>
                  </a:lnTo>
                  <a:lnTo>
                    <a:pt x="4246522" y="423476"/>
                  </a:lnTo>
                  <a:lnTo>
                    <a:pt x="4258019" y="461317"/>
                  </a:lnTo>
                  <a:lnTo>
                    <a:pt x="4268455" y="507283"/>
                  </a:lnTo>
                  <a:lnTo>
                    <a:pt x="4277997" y="569366"/>
                  </a:lnTo>
                  <a:lnTo>
                    <a:pt x="4281178" y="634634"/>
                  </a:lnTo>
                  <a:lnTo>
                    <a:pt x="4281100" y="8029506"/>
                  </a:lnTo>
                  <a:lnTo>
                    <a:pt x="4279437" y="8074712"/>
                  </a:lnTo>
                  <a:lnTo>
                    <a:pt x="4274297" y="8121102"/>
                  </a:lnTo>
                  <a:lnTo>
                    <a:pt x="4265881" y="8166429"/>
                  </a:lnTo>
                  <a:lnTo>
                    <a:pt x="4254312" y="8210571"/>
                  </a:lnTo>
                  <a:lnTo>
                    <a:pt x="4239712" y="8253405"/>
                  </a:lnTo>
                  <a:lnTo>
                    <a:pt x="4222205" y="8294807"/>
                  </a:lnTo>
                  <a:lnTo>
                    <a:pt x="4201915" y="8334655"/>
                  </a:lnTo>
                  <a:lnTo>
                    <a:pt x="4178963" y="8372824"/>
                  </a:lnTo>
                  <a:lnTo>
                    <a:pt x="4153474" y="8409192"/>
                  </a:lnTo>
                  <a:lnTo>
                    <a:pt x="4125570" y="8443636"/>
                  </a:lnTo>
                  <a:lnTo>
                    <a:pt x="4095374" y="8476032"/>
                  </a:lnTo>
                  <a:lnTo>
                    <a:pt x="4063010" y="8506257"/>
                  </a:lnTo>
                  <a:lnTo>
                    <a:pt x="4028600" y="8534189"/>
                  </a:lnTo>
                  <a:lnTo>
                    <a:pt x="3992267" y="8559703"/>
                  </a:lnTo>
                  <a:lnTo>
                    <a:pt x="3954135" y="8582677"/>
                  </a:lnTo>
                  <a:lnTo>
                    <a:pt x="3914327" y="8602988"/>
                  </a:lnTo>
                  <a:lnTo>
                    <a:pt x="3872965" y="8620512"/>
                  </a:lnTo>
                  <a:lnTo>
                    <a:pt x="3869514" y="862169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1889028" y="543214"/>
            <a:ext cx="6187440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0" dirty="0">
                <a:latin typeface="Arial"/>
                <a:cs typeface="Arial"/>
              </a:rPr>
              <a:t>7. </a:t>
            </a:r>
            <a:r>
              <a:rPr sz="3050" spc="70" dirty="0">
                <a:latin typeface="Arial"/>
                <a:cs typeface="Arial"/>
              </a:rPr>
              <a:t>Storing </a:t>
            </a:r>
            <a:r>
              <a:rPr sz="3050" spc="55" dirty="0">
                <a:latin typeface="Arial"/>
                <a:cs typeface="Arial"/>
              </a:rPr>
              <a:t>essential </a:t>
            </a:r>
            <a:r>
              <a:rPr sz="3050" spc="120" dirty="0">
                <a:latin typeface="Arial"/>
                <a:cs typeface="Arial"/>
              </a:rPr>
              <a:t>health</a:t>
            </a:r>
            <a:r>
              <a:rPr sz="3050" spc="-365" dirty="0">
                <a:latin typeface="Arial"/>
                <a:cs typeface="Arial"/>
              </a:rPr>
              <a:t> </a:t>
            </a:r>
            <a:r>
              <a:rPr sz="3050" spc="95" dirty="0">
                <a:latin typeface="Arial"/>
                <a:cs typeface="Arial"/>
              </a:rPr>
              <a:t>records</a:t>
            </a:r>
            <a:endParaRPr sz="3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22784" y="543214"/>
            <a:ext cx="4163695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41020" algn="l"/>
              </a:tabLst>
            </a:pPr>
            <a:r>
              <a:rPr sz="3050" spc="10" dirty="0">
                <a:solidFill>
                  <a:srgbClr val="FFFFFF"/>
                </a:solidFill>
                <a:latin typeface="Arial"/>
                <a:cs typeface="Arial"/>
              </a:rPr>
              <a:t>6.	</a:t>
            </a:r>
            <a:r>
              <a:rPr sz="3050" spc="95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sz="305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95" dirty="0">
                <a:solidFill>
                  <a:srgbClr val="FFFFFF"/>
                </a:solidFill>
                <a:latin typeface="Arial"/>
                <a:cs typeface="Arial"/>
              </a:rPr>
              <a:t>Consultation</a:t>
            </a:r>
            <a:endParaRPr sz="3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7720" y="543214"/>
            <a:ext cx="3480435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0" dirty="0">
                <a:solidFill>
                  <a:srgbClr val="FFFFFF"/>
                </a:solidFill>
                <a:latin typeface="Arial"/>
                <a:cs typeface="Arial"/>
              </a:rPr>
              <a:t>5. </a:t>
            </a:r>
            <a:r>
              <a:rPr sz="3050" spc="40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3050" spc="14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50" spc="-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110" dirty="0">
                <a:solidFill>
                  <a:srgbClr val="FFFFFF"/>
                </a:solidFill>
                <a:latin typeface="Arial"/>
                <a:cs typeface="Arial"/>
              </a:rPr>
              <a:t>hospital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sign demo+">
            <a:hlinkClick r:id="" action="ppaction://media"/>
            <a:extLst>
              <a:ext uri="{FF2B5EF4-FFF2-40B4-BE49-F238E27FC236}">
                <a16:creationId xmlns:a16="http://schemas.microsoft.com/office/drawing/2014/main" id="{38C3C5CD-4095-49D2-8000-5F750ECD52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6879" y="1897646"/>
            <a:ext cx="3714005" cy="756487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45183" y="311156"/>
            <a:ext cx="1627568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350" dirty="0">
                <a:latin typeface="Arial"/>
                <a:cs typeface="Arial"/>
              </a:rPr>
              <a:t>Video </a:t>
            </a:r>
            <a:r>
              <a:rPr sz="9000" b="1" spc="490" dirty="0">
                <a:latin typeface="Arial"/>
                <a:cs typeface="Arial"/>
              </a:rPr>
              <a:t>Presentation </a:t>
            </a:r>
            <a:r>
              <a:rPr sz="9000" b="1" spc="-140" dirty="0">
                <a:latin typeface="Arial"/>
                <a:cs typeface="Arial"/>
              </a:rPr>
              <a:t>-</a:t>
            </a:r>
            <a:r>
              <a:rPr sz="9000" b="1" spc="-1360" dirty="0">
                <a:latin typeface="Arial"/>
                <a:cs typeface="Arial"/>
              </a:rPr>
              <a:t> </a:t>
            </a:r>
            <a:r>
              <a:rPr sz="9000" b="1" spc="225" dirty="0">
                <a:latin typeface="Arial"/>
                <a:cs typeface="Arial"/>
              </a:rPr>
              <a:t>Design</a:t>
            </a:r>
            <a:endParaRPr sz="9000" dirty="0">
              <a:latin typeface="Arial"/>
              <a:cs typeface="Arial"/>
            </a:endParaRP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1589C52A-53F9-4481-8A69-880999EFA5AF}"/>
              </a:ext>
            </a:extLst>
          </p:cNvPr>
          <p:cNvGrpSpPr/>
          <p:nvPr/>
        </p:nvGrpSpPr>
        <p:grpSpPr>
          <a:xfrm>
            <a:off x="7033081" y="1708156"/>
            <a:ext cx="4221838" cy="7943850"/>
            <a:chOff x="7232536" y="1028699"/>
            <a:chExt cx="4454525" cy="8820150"/>
          </a:xfrm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EDDDD35F-2CE3-4273-B441-A052B7E15C49}"/>
                </a:ext>
              </a:extLst>
            </p:cNvPr>
            <p:cNvSpPr/>
            <p:nvPr/>
          </p:nvSpPr>
          <p:spPr>
            <a:xfrm>
              <a:off x="7323219" y="1071923"/>
              <a:ext cx="4272915" cy="8733790"/>
            </a:xfrm>
            <a:custGeom>
              <a:avLst/>
              <a:gdLst/>
              <a:ahLst/>
              <a:cxnLst/>
              <a:rect l="l" t="t" r="r" b="b"/>
              <a:pathLst>
                <a:path w="4272915" h="8733790">
                  <a:moveTo>
                    <a:pt x="3670417" y="8733358"/>
                  </a:moveTo>
                  <a:lnTo>
                    <a:pt x="602380" y="8733358"/>
                  </a:lnTo>
                  <a:lnTo>
                    <a:pt x="555329" y="8731543"/>
                  </a:lnTo>
                  <a:lnTo>
                    <a:pt x="509264" y="8726186"/>
                  </a:lnTo>
                  <a:lnTo>
                    <a:pt x="464319" y="8717423"/>
                  </a:lnTo>
                  <a:lnTo>
                    <a:pt x="420629" y="8705388"/>
                  </a:lnTo>
                  <a:lnTo>
                    <a:pt x="378328" y="8690215"/>
                  </a:lnTo>
                  <a:lnTo>
                    <a:pt x="337551" y="8672038"/>
                  </a:lnTo>
                  <a:lnTo>
                    <a:pt x="298431" y="8650993"/>
                  </a:lnTo>
                  <a:lnTo>
                    <a:pt x="261103" y="8627213"/>
                  </a:lnTo>
                  <a:lnTo>
                    <a:pt x="225701" y="8600833"/>
                  </a:lnTo>
                  <a:lnTo>
                    <a:pt x="192360" y="8571987"/>
                  </a:lnTo>
                  <a:lnTo>
                    <a:pt x="161213" y="8540809"/>
                  </a:lnTo>
                  <a:lnTo>
                    <a:pt x="132395" y="8507435"/>
                  </a:lnTo>
                  <a:lnTo>
                    <a:pt x="106041" y="8471999"/>
                  </a:lnTo>
                  <a:lnTo>
                    <a:pt x="82284" y="8434634"/>
                  </a:lnTo>
                  <a:lnTo>
                    <a:pt x="61259" y="8395476"/>
                  </a:lnTo>
                  <a:lnTo>
                    <a:pt x="43100" y="8354658"/>
                  </a:lnTo>
                  <a:lnTo>
                    <a:pt x="27942" y="8312316"/>
                  </a:lnTo>
                  <a:lnTo>
                    <a:pt x="15919" y="8268583"/>
                  </a:lnTo>
                  <a:lnTo>
                    <a:pt x="7164" y="8223594"/>
                  </a:lnTo>
                  <a:lnTo>
                    <a:pt x="1813" y="8177484"/>
                  </a:lnTo>
                  <a:lnTo>
                    <a:pt x="0" y="8130387"/>
                  </a:lnTo>
                  <a:lnTo>
                    <a:pt x="0" y="602971"/>
                  </a:lnTo>
                  <a:lnTo>
                    <a:pt x="1813" y="555873"/>
                  </a:lnTo>
                  <a:lnTo>
                    <a:pt x="7164" y="509763"/>
                  </a:lnTo>
                  <a:lnTo>
                    <a:pt x="15919" y="464775"/>
                  </a:lnTo>
                  <a:lnTo>
                    <a:pt x="27942" y="421042"/>
                  </a:lnTo>
                  <a:lnTo>
                    <a:pt x="43100" y="378699"/>
                  </a:lnTo>
                  <a:lnTo>
                    <a:pt x="61259" y="337882"/>
                  </a:lnTo>
                  <a:lnTo>
                    <a:pt x="82284" y="298724"/>
                  </a:lnTo>
                  <a:lnTo>
                    <a:pt x="106041" y="261359"/>
                  </a:lnTo>
                  <a:lnTo>
                    <a:pt x="132447" y="225862"/>
                  </a:lnTo>
                  <a:lnTo>
                    <a:pt x="161213" y="192548"/>
                  </a:lnTo>
                  <a:lnTo>
                    <a:pt x="192360" y="161371"/>
                  </a:lnTo>
                  <a:lnTo>
                    <a:pt x="225701" y="132525"/>
                  </a:lnTo>
                  <a:lnTo>
                    <a:pt x="261103" y="106145"/>
                  </a:lnTo>
                  <a:lnTo>
                    <a:pt x="298431" y="82365"/>
                  </a:lnTo>
                  <a:lnTo>
                    <a:pt x="337551" y="61319"/>
                  </a:lnTo>
                  <a:lnTo>
                    <a:pt x="378329" y="43143"/>
                  </a:lnTo>
                  <a:lnTo>
                    <a:pt x="420630" y="27969"/>
                  </a:lnTo>
                  <a:lnTo>
                    <a:pt x="464320" y="15934"/>
                  </a:lnTo>
                  <a:lnTo>
                    <a:pt x="509266" y="7171"/>
                  </a:lnTo>
                  <a:lnTo>
                    <a:pt x="555334" y="1815"/>
                  </a:lnTo>
                  <a:lnTo>
                    <a:pt x="602380" y="0"/>
                  </a:lnTo>
                  <a:lnTo>
                    <a:pt x="3670423" y="0"/>
                  </a:lnTo>
                  <a:lnTo>
                    <a:pt x="3717470" y="1815"/>
                  </a:lnTo>
                  <a:lnTo>
                    <a:pt x="3763535" y="7171"/>
                  </a:lnTo>
                  <a:lnTo>
                    <a:pt x="3808479" y="15934"/>
                  </a:lnTo>
                  <a:lnTo>
                    <a:pt x="3852168" y="27970"/>
                  </a:lnTo>
                  <a:lnTo>
                    <a:pt x="3894469" y="43143"/>
                  </a:lnTo>
                  <a:lnTo>
                    <a:pt x="3935247" y="61319"/>
                  </a:lnTo>
                  <a:lnTo>
                    <a:pt x="3974366" y="82365"/>
                  </a:lnTo>
                  <a:lnTo>
                    <a:pt x="4011694" y="106145"/>
                  </a:lnTo>
                  <a:lnTo>
                    <a:pt x="4047096" y="132525"/>
                  </a:lnTo>
                  <a:lnTo>
                    <a:pt x="4080438" y="161371"/>
                  </a:lnTo>
                  <a:lnTo>
                    <a:pt x="4111584" y="192548"/>
                  </a:lnTo>
                  <a:lnTo>
                    <a:pt x="4137535" y="222602"/>
                  </a:lnTo>
                  <a:lnTo>
                    <a:pt x="580789" y="222602"/>
                  </a:lnTo>
                  <a:lnTo>
                    <a:pt x="532506" y="225862"/>
                  </a:lnTo>
                  <a:lnTo>
                    <a:pt x="486180" y="235359"/>
                  </a:lnTo>
                  <a:lnTo>
                    <a:pt x="442238" y="250663"/>
                  </a:lnTo>
                  <a:lnTo>
                    <a:pt x="401107" y="271349"/>
                  </a:lnTo>
                  <a:lnTo>
                    <a:pt x="363214" y="296986"/>
                  </a:lnTo>
                  <a:lnTo>
                    <a:pt x="328988" y="327149"/>
                  </a:lnTo>
                  <a:lnTo>
                    <a:pt x="298855" y="361409"/>
                  </a:lnTo>
                  <a:lnTo>
                    <a:pt x="273242" y="399339"/>
                  </a:lnTo>
                  <a:lnTo>
                    <a:pt x="252577" y="440510"/>
                  </a:lnTo>
                  <a:lnTo>
                    <a:pt x="237287" y="484496"/>
                  </a:lnTo>
                  <a:lnTo>
                    <a:pt x="227800" y="530867"/>
                  </a:lnTo>
                  <a:lnTo>
                    <a:pt x="224543" y="579198"/>
                  </a:lnTo>
                  <a:lnTo>
                    <a:pt x="224543" y="8164966"/>
                  </a:lnTo>
                  <a:lnTo>
                    <a:pt x="227800" y="8213296"/>
                  </a:lnTo>
                  <a:lnTo>
                    <a:pt x="237287" y="8259668"/>
                  </a:lnTo>
                  <a:lnTo>
                    <a:pt x="252577" y="8303653"/>
                  </a:lnTo>
                  <a:lnTo>
                    <a:pt x="273242" y="8344825"/>
                  </a:lnTo>
                  <a:lnTo>
                    <a:pt x="298855" y="8382754"/>
                  </a:lnTo>
                  <a:lnTo>
                    <a:pt x="328988" y="8417014"/>
                  </a:lnTo>
                  <a:lnTo>
                    <a:pt x="363214" y="8447177"/>
                  </a:lnTo>
                  <a:lnTo>
                    <a:pt x="401107" y="8472815"/>
                  </a:lnTo>
                  <a:lnTo>
                    <a:pt x="442238" y="8493500"/>
                  </a:lnTo>
                  <a:lnTo>
                    <a:pt x="486180" y="8508805"/>
                  </a:lnTo>
                  <a:lnTo>
                    <a:pt x="532506" y="8518301"/>
                  </a:lnTo>
                  <a:lnTo>
                    <a:pt x="580789" y="8521562"/>
                  </a:lnTo>
                  <a:lnTo>
                    <a:pt x="4128204" y="8521562"/>
                  </a:lnTo>
                  <a:lnTo>
                    <a:pt x="4111584" y="8540809"/>
                  </a:lnTo>
                  <a:lnTo>
                    <a:pt x="4080438" y="8571987"/>
                  </a:lnTo>
                  <a:lnTo>
                    <a:pt x="4047096" y="8600833"/>
                  </a:lnTo>
                  <a:lnTo>
                    <a:pt x="4011694" y="8627213"/>
                  </a:lnTo>
                  <a:lnTo>
                    <a:pt x="3974366" y="8650993"/>
                  </a:lnTo>
                  <a:lnTo>
                    <a:pt x="3935246" y="8672038"/>
                  </a:lnTo>
                  <a:lnTo>
                    <a:pt x="3894469" y="8690215"/>
                  </a:lnTo>
                  <a:lnTo>
                    <a:pt x="3852168" y="8705388"/>
                  </a:lnTo>
                  <a:lnTo>
                    <a:pt x="3808478" y="8717423"/>
                  </a:lnTo>
                  <a:lnTo>
                    <a:pt x="3763534" y="8726186"/>
                  </a:lnTo>
                  <a:lnTo>
                    <a:pt x="3717468" y="8731543"/>
                  </a:lnTo>
                  <a:lnTo>
                    <a:pt x="3670417" y="8733358"/>
                  </a:lnTo>
                  <a:close/>
                </a:path>
                <a:path w="4272915" h="8733790">
                  <a:moveTo>
                    <a:pt x="3031333" y="520846"/>
                  </a:moveTo>
                  <a:lnTo>
                    <a:pt x="1245783" y="520846"/>
                  </a:lnTo>
                  <a:lnTo>
                    <a:pt x="1199989" y="515496"/>
                  </a:lnTo>
                  <a:lnTo>
                    <a:pt x="1157821" y="500280"/>
                  </a:lnTo>
                  <a:lnTo>
                    <a:pt x="1120525" y="476444"/>
                  </a:lnTo>
                  <a:lnTo>
                    <a:pt x="1089348" y="445236"/>
                  </a:lnTo>
                  <a:lnTo>
                    <a:pt x="1065535" y="407903"/>
                  </a:lnTo>
                  <a:lnTo>
                    <a:pt x="1050333" y="365694"/>
                  </a:lnTo>
                  <a:lnTo>
                    <a:pt x="1044989" y="319855"/>
                  </a:lnTo>
                  <a:lnTo>
                    <a:pt x="1044989" y="222602"/>
                  </a:lnTo>
                  <a:lnTo>
                    <a:pt x="3232126" y="222602"/>
                  </a:lnTo>
                  <a:lnTo>
                    <a:pt x="3232126" y="276631"/>
                  </a:lnTo>
                  <a:lnTo>
                    <a:pt x="2649178" y="276631"/>
                  </a:lnTo>
                  <a:lnTo>
                    <a:pt x="2628903" y="280819"/>
                  </a:lnTo>
                  <a:lnTo>
                    <a:pt x="2611664" y="292300"/>
                  </a:lnTo>
                  <a:lnTo>
                    <a:pt x="2610532" y="293921"/>
                  </a:lnTo>
                  <a:lnTo>
                    <a:pt x="1852481" y="293921"/>
                  </a:lnTo>
                  <a:lnTo>
                    <a:pt x="1838548" y="296622"/>
                  </a:lnTo>
                  <a:lnTo>
                    <a:pt x="1826842" y="304187"/>
                  </a:lnTo>
                  <a:lnTo>
                    <a:pt x="1818779" y="315803"/>
                  </a:lnTo>
                  <a:lnTo>
                    <a:pt x="1815777" y="330661"/>
                  </a:lnTo>
                  <a:lnTo>
                    <a:pt x="1818779" y="345519"/>
                  </a:lnTo>
                  <a:lnTo>
                    <a:pt x="1826842" y="357136"/>
                  </a:lnTo>
                  <a:lnTo>
                    <a:pt x="1838548" y="364700"/>
                  </a:lnTo>
                  <a:lnTo>
                    <a:pt x="1852481" y="367401"/>
                  </a:lnTo>
                  <a:lnTo>
                    <a:pt x="2609770" y="367401"/>
                  </a:lnTo>
                  <a:lnTo>
                    <a:pt x="2610854" y="369022"/>
                  </a:lnTo>
                  <a:lnTo>
                    <a:pt x="2627992" y="380504"/>
                  </a:lnTo>
                  <a:lnTo>
                    <a:pt x="2649178" y="384691"/>
                  </a:lnTo>
                  <a:lnTo>
                    <a:pt x="3219940" y="384691"/>
                  </a:lnTo>
                  <a:lnTo>
                    <a:pt x="3211580" y="407903"/>
                  </a:lnTo>
                  <a:lnTo>
                    <a:pt x="3187768" y="445236"/>
                  </a:lnTo>
                  <a:lnTo>
                    <a:pt x="3156590" y="476444"/>
                  </a:lnTo>
                  <a:lnTo>
                    <a:pt x="3119294" y="500280"/>
                  </a:lnTo>
                  <a:lnTo>
                    <a:pt x="3077126" y="515496"/>
                  </a:lnTo>
                  <a:lnTo>
                    <a:pt x="3031333" y="520846"/>
                  </a:lnTo>
                  <a:close/>
                </a:path>
                <a:path w="4272915" h="8733790">
                  <a:moveTo>
                    <a:pt x="4128204" y="8521562"/>
                  </a:moveTo>
                  <a:lnTo>
                    <a:pt x="3696326" y="8521562"/>
                  </a:lnTo>
                  <a:lnTo>
                    <a:pt x="3744609" y="8518301"/>
                  </a:lnTo>
                  <a:lnTo>
                    <a:pt x="3790935" y="8508805"/>
                  </a:lnTo>
                  <a:lnTo>
                    <a:pt x="3834878" y="8493500"/>
                  </a:lnTo>
                  <a:lnTo>
                    <a:pt x="3876009" y="8472815"/>
                  </a:lnTo>
                  <a:lnTo>
                    <a:pt x="3913901" y="8447177"/>
                  </a:lnTo>
                  <a:lnTo>
                    <a:pt x="3948128" y="8417014"/>
                  </a:lnTo>
                  <a:lnTo>
                    <a:pt x="3978261" y="8382754"/>
                  </a:lnTo>
                  <a:lnTo>
                    <a:pt x="4003874" y="8344825"/>
                  </a:lnTo>
                  <a:lnTo>
                    <a:pt x="4024538" y="8303653"/>
                  </a:lnTo>
                  <a:lnTo>
                    <a:pt x="4039828" y="8259668"/>
                  </a:lnTo>
                  <a:lnTo>
                    <a:pt x="4049315" y="8213296"/>
                  </a:lnTo>
                  <a:lnTo>
                    <a:pt x="4052573" y="8164966"/>
                  </a:lnTo>
                  <a:lnTo>
                    <a:pt x="4050413" y="8164966"/>
                  </a:lnTo>
                  <a:lnTo>
                    <a:pt x="4050413" y="579198"/>
                  </a:lnTo>
                  <a:lnTo>
                    <a:pt x="4047156" y="530867"/>
                  </a:lnTo>
                  <a:lnTo>
                    <a:pt x="4037669" y="484496"/>
                  </a:lnTo>
                  <a:lnTo>
                    <a:pt x="4022379" y="440510"/>
                  </a:lnTo>
                  <a:lnTo>
                    <a:pt x="4001714" y="399339"/>
                  </a:lnTo>
                  <a:lnTo>
                    <a:pt x="3976102" y="361409"/>
                  </a:lnTo>
                  <a:lnTo>
                    <a:pt x="3945968" y="327149"/>
                  </a:lnTo>
                  <a:lnTo>
                    <a:pt x="3911742" y="296986"/>
                  </a:lnTo>
                  <a:lnTo>
                    <a:pt x="3873850" y="271349"/>
                  </a:lnTo>
                  <a:lnTo>
                    <a:pt x="3832719" y="250663"/>
                  </a:lnTo>
                  <a:lnTo>
                    <a:pt x="3788776" y="235359"/>
                  </a:lnTo>
                  <a:lnTo>
                    <a:pt x="3742450" y="225862"/>
                  </a:lnTo>
                  <a:lnTo>
                    <a:pt x="3694167" y="222602"/>
                  </a:lnTo>
                  <a:lnTo>
                    <a:pt x="4137535" y="222602"/>
                  </a:lnTo>
                  <a:lnTo>
                    <a:pt x="4166756" y="261359"/>
                  </a:lnTo>
                  <a:lnTo>
                    <a:pt x="4190513" y="298724"/>
                  </a:lnTo>
                  <a:lnTo>
                    <a:pt x="4211538" y="337882"/>
                  </a:lnTo>
                  <a:lnTo>
                    <a:pt x="4229697" y="378699"/>
                  </a:lnTo>
                  <a:lnTo>
                    <a:pt x="4244855" y="421042"/>
                  </a:lnTo>
                  <a:lnTo>
                    <a:pt x="4256878" y="464775"/>
                  </a:lnTo>
                  <a:lnTo>
                    <a:pt x="4265633" y="509763"/>
                  </a:lnTo>
                  <a:lnTo>
                    <a:pt x="4270984" y="555873"/>
                  </a:lnTo>
                  <a:lnTo>
                    <a:pt x="4272798" y="602971"/>
                  </a:lnTo>
                  <a:lnTo>
                    <a:pt x="4272798" y="8130387"/>
                  </a:lnTo>
                  <a:lnTo>
                    <a:pt x="4270984" y="8177484"/>
                  </a:lnTo>
                  <a:lnTo>
                    <a:pt x="4265633" y="8223594"/>
                  </a:lnTo>
                  <a:lnTo>
                    <a:pt x="4256878" y="8268583"/>
                  </a:lnTo>
                  <a:lnTo>
                    <a:pt x="4244855" y="8312316"/>
                  </a:lnTo>
                  <a:lnTo>
                    <a:pt x="4229697" y="8354658"/>
                  </a:lnTo>
                  <a:lnTo>
                    <a:pt x="4211538" y="8395476"/>
                  </a:lnTo>
                  <a:lnTo>
                    <a:pt x="4190513" y="8434634"/>
                  </a:lnTo>
                  <a:lnTo>
                    <a:pt x="4166756" y="8471999"/>
                  </a:lnTo>
                  <a:lnTo>
                    <a:pt x="4140402" y="8507435"/>
                  </a:lnTo>
                  <a:lnTo>
                    <a:pt x="4128204" y="8521562"/>
                  </a:lnTo>
                  <a:close/>
                </a:path>
                <a:path w="4272915" h="8733790">
                  <a:moveTo>
                    <a:pt x="3219940" y="384691"/>
                  </a:moveTo>
                  <a:lnTo>
                    <a:pt x="2649178" y="384691"/>
                  </a:lnTo>
                  <a:lnTo>
                    <a:pt x="2670363" y="380504"/>
                  </a:lnTo>
                  <a:lnTo>
                    <a:pt x="2687501" y="369022"/>
                  </a:lnTo>
                  <a:lnTo>
                    <a:pt x="2698971" y="351868"/>
                  </a:lnTo>
                  <a:lnTo>
                    <a:pt x="2703154" y="330661"/>
                  </a:lnTo>
                  <a:lnTo>
                    <a:pt x="2698971" y="309455"/>
                  </a:lnTo>
                  <a:lnTo>
                    <a:pt x="2687501" y="292300"/>
                  </a:lnTo>
                  <a:lnTo>
                    <a:pt x="2670363" y="280819"/>
                  </a:lnTo>
                  <a:lnTo>
                    <a:pt x="2649178" y="276631"/>
                  </a:lnTo>
                  <a:lnTo>
                    <a:pt x="3232126" y="276631"/>
                  </a:lnTo>
                  <a:lnTo>
                    <a:pt x="3232126" y="319855"/>
                  </a:lnTo>
                  <a:lnTo>
                    <a:pt x="3226782" y="365694"/>
                  </a:lnTo>
                  <a:lnTo>
                    <a:pt x="3219940" y="384691"/>
                  </a:lnTo>
                  <a:close/>
                </a:path>
                <a:path w="4272915" h="8733790">
                  <a:moveTo>
                    <a:pt x="2609770" y="367401"/>
                  </a:moveTo>
                  <a:lnTo>
                    <a:pt x="2370658" y="367401"/>
                  </a:lnTo>
                  <a:lnTo>
                    <a:pt x="2384590" y="364700"/>
                  </a:lnTo>
                  <a:lnTo>
                    <a:pt x="2396297" y="357136"/>
                  </a:lnTo>
                  <a:lnTo>
                    <a:pt x="2404359" y="345519"/>
                  </a:lnTo>
                  <a:lnTo>
                    <a:pt x="2407362" y="330661"/>
                  </a:lnTo>
                  <a:lnTo>
                    <a:pt x="2404359" y="315803"/>
                  </a:lnTo>
                  <a:lnTo>
                    <a:pt x="2396297" y="304187"/>
                  </a:lnTo>
                  <a:lnTo>
                    <a:pt x="2384590" y="296622"/>
                  </a:lnTo>
                  <a:lnTo>
                    <a:pt x="2370658" y="293921"/>
                  </a:lnTo>
                  <a:lnTo>
                    <a:pt x="2610532" y="293921"/>
                  </a:lnTo>
                  <a:lnTo>
                    <a:pt x="2599688" y="309455"/>
                  </a:lnTo>
                  <a:lnTo>
                    <a:pt x="2595201" y="330661"/>
                  </a:lnTo>
                  <a:lnTo>
                    <a:pt x="2599384" y="351868"/>
                  </a:lnTo>
                  <a:lnTo>
                    <a:pt x="2609770" y="367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7A84A99C-B1C3-48C5-98E9-6E93E0029A2B}"/>
                </a:ext>
              </a:extLst>
            </p:cNvPr>
            <p:cNvSpPr/>
            <p:nvPr/>
          </p:nvSpPr>
          <p:spPr>
            <a:xfrm>
              <a:off x="9138996" y="1365845"/>
              <a:ext cx="591820" cy="73660"/>
            </a:xfrm>
            <a:custGeom>
              <a:avLst/>
              <a:gdLst/>
              <a:ahLst/>
              <a:cxnLst/>
              <a:rect l="l" t="t" r="r" b="b"/>
              <a:pathLst>
                <a:path w="591820" h="73659">
                  <a:moveTo>
                    <a:pt x="554880" y="73480"/>
                  </a:moveTo>
                  <a:lnTo>
                    <a:pt x="36704" y="73480"/>
                  </a:lnTo>
                  <a:lnTo>
                    <a:pt x="22771" y="70778"/>
                  </a:lnTo>
                  <a:lnTo>
                    <a:pt x="11065" y="63214"/>
                  </a:lnTo>
                  <a:lnTo>
                    <a:pt x="3002" y="51598"/>
                  </a:lnTo>
                  <a:lnTo>
                    <a:pt x="0" y="36740"/>
                  </a:lnTo>
                  <a:lnTo>
                    <a:pt x="3002" y="21882"/>
                  </a:lnTo>
                  <a:lnTo>
                    <a:pt x="11065" y="10265"/>
                  </a:lnTo>
                  <a:lnTo>
                    <a:pt x="22771" y="2701"/>
                  </a:lnTo>
                  <a:lnTo>
                    <a:pt x="36704" y="0"/>
                  </a:lnTo>
                  <a:lnTo>
                    <a:pt x="554880" y="0"/>
                  </a:lnTo>
                  <a:lnTo>
                    <a:pt x="568813" y="2701"/>
                  </a:lnTo>
                  <a:lnTo>
                    <a:pt x="580519" y="10265"/>
                  </a:lnTo>
                  <a:lnTo>
                    <a:pt x="588582" y="21882"/>
                  </a:lnTo>
                  <a:lnTo>
                    <a:pt x="591584" y="36740"/>
                  </a:lnTo>
                  <a:lnTo>
                    <a:pt x="588582" y="51598"/>
                  </a:lnTo>
                  <a:lnTo>
                    <a:pt x="580519" y="63214"/>
                  </a:lnTo>
                  <a:lnTo>
                    <a:pt x="568813" y="70778"/>
                  </a:lnTo>
                  <a:lnTo>
                    <a:pt x="554880" y="7348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0FC87E42-8762-4038-94A0-232D153C1519}"/>
                </a:ext>
              </a:extLst>
            </p:cNvPr>
            <p:cNvSpPr/>
            <p:nvPr/>
          </p:nvSpPr>
          <p:spPr>
            <a:xfrm>
              <a:off x="9918377" y="1348555"/>
              <a:ext cx="108039" cy="1080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B96FE534-06AD-4F0D-85B7-0239C3D85B0B}"/>
                </a:ext>
              </a:extLst>
            </p:cNvPr>
            <p:cNvSpPr/>
            <p:nvPr/>
          </p:nvSpPr>
          <p:spPr>
            <a:xfrm>
              <a:off x="7232536" y="2195753"/>
              <a:ext cx="4454525" cy="2087880"/>
            </a:xfrm>
            <a:custGeom>
              <a:avLst/>
              <a:gdLst/>
              <a:ahLst/>
              <a:cxnLst/>
              <a:rect l="l" t="t" r="r" b="b"/>
              <a:pathLst>
                <a:path w="4454525" h="2087879">
                  <a:moveTo>
                    <a:pt x="47498" y="1430705"/>
                  </a:moveTo>
                  <a:lnTo>
                    <a:pt x="29146" y="1434477"/>
                  </a:lnTo>
                  <a:lnTo>
                    <a:pt x="14033" y="1444752"/>
                  </a:lnTo>
                  <a:lnTo>
                    <a:pt x="3771" y="1459877"/>
                  </a:lnTo>
                  <a:lnTo>
                    <a:pt x="0" y="1478241"/>
                  </a:lnTo>
                  <a:lnTo>
                    <a:pt x="0" y="2040153"/>
                  </a:lnTo>
                  <a:lnTo>
                    <a:pt x="3771" y="2058530"/>
                  </a:lnTo>
                  <a:lnTo>
                    <a:pt x="14033" y="2073656"/>
                  </a:lnTo>
                  <a:lnTo>
                    <a:pt x="29146" y="2083917"/>
                  </a:lnTo>
                  <a:lnTo>
                    <a:pt x="47498" y="2087702"/>
                  </a:lnTo>
                  <a:lnTo>
                    <a:pt x="47498" y="1430705"/>
                  </a:lnTo>
                  <a:close/>
                </a:path>
                <a:path w="4454525" h="2087879">
                  <a:moveTo>
                    <a:pt x="47498" y="633222"/>
                  </a:moveTo>
                  <a:lnTo>
                    <a:pt x="29146" y="636663"/>
                  </a:lnTo>
                  <a:lnTo>
                    <a:pt x="14033" y="646188"/>
                  </a:lnTo>
                  <a:lnTo>
                    <a:pt x="3771" y="660577"/>
                  </a:lnTo>
                  <a:lnTo>
                    <a:pt x="0" y="678611"/>
                  </a:lnTo>
                  <a:lnTo>
                    <a:pt x="0" y="1240510"/>
                  </a:lnTo>
                  <a:lnTo>
                    <a:pt x="3771" y="1258887"/>
                  </a:lnTo>
                  <a:lnTo>
                    <a:pt x="14033" y="1274013"/>
                  </a:lnTo>
                  <a:lnTo>
                    <a:pt x="29146" y="1284274"/>
                  </a:lnTo>
                  <a:lnTo>
                    <a:pt x="47498" y="1288059"/>
                  </a:lnTo>
                  <a:lnTo>
                    <a:pt x="47498" y="633222"/>
                  </a:lnTo>
                  <a:close/>
                </a:path>
                <a:path w="4454525" h="2087879">
                  <a:moveTo>
                    <a:pt x="47498" y="0"/>
                  </a:moveTo>
                  <a:lnTo>
                    <a:pt x="29146" y="3441"/>
                  </a:lnTo>
                  <a:lnTo>
                    <a:pt x="14033" y="12966"/>
                  </a:lnTo>
                  <a:lnTo>
                    <a:pt x="3771" y="27343"/>
                  </a:lnTo>
                  <a:lnTo>
                    <a:pt x="0" y="45377"/>
                  </a:lnTo>
                  <a:lnTo>
                    <a:pt x="0" y="315531"/>
                  </a:lnTo>
                  <a:lnTo>
                    <a:pt x="3771" y="333895"/>
                  </a:lnTo>
                  <a:lnTo>
                    <a:pt x="14033" y="349021"/>
                  </a:lnTo>
                  <a:lnTo>
                    <a:pt x="29146" y="359295"/>
                  </a:lnTo>
                  <a:lnTo>
                    <a:pt x="47498" y="363067"/>
                  </a:lnTo>
                  <a:lnTo>
                    <a:pt x="47498" y="0"/>
                  </a:lnTo>
                  <a:close/>
                </a:path>
                <a:path w="4454525" h="2087879">
                  <a:moveTo>
                    <a:pt x="4454156" y="896886"/>
                  </a:moveTo>
                  <a:lnTo>
                    <a:pt x="4450372" y="878522"/>
                  </a:lnTo>
                  <a:lnTo>
                    <a:pt x="4440123" y="863384"/>
                  </a:lnTo>
                  <a:lnTo>
                    <a:pt x="4425010" y="853122"/>
                  </a:lnTo>
                  <a:lnTo>
                    <a:pt x="4406658" y="849337"/>
                  </a:lnTo>
                  <a:lnTo>
                    <a:pt x="4406658" y="1901837"/>
                  </a:lnTo>
                  <a:lnTo>
                    <a:pt x="4425010" y="1898053"/>
                  </a:lnTo>
                  <a:lnTo>
                    <a:pt x="4440123" y="1887791"/>
                  </a:lnTo>
                  <a:lnTo>
                    <a:pt x="4450372" y="1872665"/>
                  </a:lnTo>
                  <a:lnTo>
                    <a:pt x="4454156" y="1854288"/>
                  </a:lnTo>
                  <a:lnTo>
                    <a:pt x="4454156" y="896886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92FE9F8B-EB5A-4A24-9AAA-574CB1883B20}"/>
                </a:ext>
              </a:extLst>
            </p:cNvPr>
            <p:cNvSpPr/>
            <p:nvPr/>
          </p:nvSpPr>
          <p:spPr>
            <a:xfrm>
              <a:off x="7280037" y="1028699"/>
              <a:ext cx="4359275" cy="8820150"/>
            </a:xfrm>
            <a:custGeom>
              <a:avLst/>
              <a:gdLst/>
              <a:ahLst/>
              <a:cxnLst/>
              <a:rect l="l" t="t" r="r" b="b"/>
              <a:pathLst>
                <a:path w="4359275" h="8820150">
                  <a:moveTo>
                    <a:pt x="3713599" y="8819806"/>
                  </a:moveTo>
                  <a:lnTo>
                    <a:pt x="645561" y="8819806"/>
                  </a:lnTo>
                  <a:lnTo>
                    <a:pt x="597418" y="8818031"/>
                  </a:lnTo>
                  <a:lnTo>
                    <a:pt x="550230" y="8812793"/>
                  </a:lnTo>
                  <a:lnTo>
                    <a:pt x="504122" y="8804215"/>
                  </a:lnTo>
                  <a:lnTo>
                    <a:pt x="459220" y="8792423"/>
                  </a:lnTo>
                  <a:lnTo>
                    <a:pt x="415648" y="8777543"/>
                  </a:lnTo>
                  <a:lnTo>
                    <a:pt x="373533" y="8759700"/>
                  </a:lnTo>
                  <a:lnTo>
                    <a:pt x="333000" y="8739019"/>
                  </a:lnTo>
                  <a:lnTo>
                    <a:pt x="294173" y="8715627"/>
                  </a:lnTo>
                  <a:lnTo>
                    <a:pt x="257179" y="8689648"/>
                  </a:lnTo>
                  <a:lnTo>
                    <a:pt x="222142" y="8661207"/>
                  </a:lnTo>
                  <a:lnTo>
                    <a:pt x="189188" y="8630431"/>
                  </a:lnTo>
                  <a:lnTo>
                    <a:pt x="158442" y="8597445"/>
                  </a:lnTo>
                  <a:lnTo>
                    <a:pt x="130030" y="8562374"/>
                  </a:lnTo>
                  <a:lnTo>
                    <a:pt x="104076" y="8525343"/>
                  </a:lnTo>
                  <a:lnTo>
                    <a:pt x="80707" y="8486479"/>
                  </a:lnTo>
                  <a:lnTo>
                    <a:pt x="60046" y="8445905"/>
                  </a:lnTo>
                  <a:lnTo>
                    <a:pt x="42221" y="8403749"/>
                  </a:lnTo>
                  <a:lnTo>
                    <a:pt x="27355" y="8360135"/>
                  </a:lnTo>
                  <a:lnTo>
                    <a:pt x="15575" y="8315189"/>
                  </a:lnTo>
                  <a:lnTo>
                    <a:pt x="6999" y="8268979"/>
                  </a:lnTo>
                  <a:lnTo>
                    <a:pt x="1772" y="8221801"/>
                  </a:lnTo>
                  <a:lnTo>
                    <a:pt x="79" y="8175772"/>
                  </a:lnTo>
                  <a:lnTo>
                    <a:pt x="0" y="646195"/>
                  </a:lnTo>
                  <a:lnTo>
                    <a:pt x="809" y="613473"/>
                  </a:lnTo>
                  <a:lnTo>
                    <a:pt x="7286" y="548029"/>
                  </a:lnTo>
                  <a:lnTo>
                    <a:pt x="16226" y="500652"/>
                  </a:lnTo>
                  <a:lnTo>
                    <a:pt x="28067" y="453849"/>
                  </a:lnTo>
                  <a:lnTo>
                    <a:pt x="44800" y="409544"/>
                  </a:lnTo>
                  <a:lnTo>
                    <a:pt x="64772" y="365240"/>
                  </a:lnTo>
                  <a:lnTo>
                    <a:pt x="86936" y="324515"/>
                  </a:lnTo>
                  <a:lnTo>
                    <a:pt x="111461" y="285276"/>
                  </a:lnTo>
                  <a:lnTo>
                    <a:pt x="143240" y="240297"/>
                  </a:lnTo>
                  <a:lnTo>
                    <a:pt x="173913" y="204595"/>
                  </a:lnTo>
                  <a:lnTo>
                    <a:pt x="201333" y="177960"/>
                  </a:lnTo>
                  <a:lnTo>
                    <a:pt x="224003" y="157023"/>
                  </a:lnTo>
                  <a:lnTo>
                    <a:pt x="273289" y="118014"/>
                  </a:lnTo>
                  <a:lnTo>
                    <a:pt x="313604" y="91807"/>
                  </a:lnTo>
                  <a:lnTo>
                    <a:pt x="356086" y="68517"/>
                  </a:lnTo>
                  <a:lnTo>
                    <a:pt x="400541" y="48322"/>
                  </a:lnTo>
                  <a:lnTo>
                    <a:pt x="446773" y="31400"/>
                  </a:lnTo>
                  <a:lnTo>
                    <a:pt x="494586" y="17929"/>
                  </a:lnTo>
                  <a:lnTo>
                    <a:pt x="543786" y="8087"/>
                  </a:lnTo>
                  <a:lnTo>
                    <a:pt x="594176" y="2051"/>
                  </a:lnTo>
                  <a:lnTo>
                    <a:pt x="645561" y="0"/>
                  </a:lnTo>
                  <a:lnTo>
                    <a:pt x="3715758" y="0"/>
                  </a:lnTo>
                  <a:lnTo>
                    <a:pt x="3767072" y="1980"/>
                  </a:lnTo>
                  <a:lnTo>
                    <a:pt x="3817284" y="7838"/>
                  </a:lnTo>
                  <a:lnTo>
                    <a:pt x="3866253" y="17449"/>
                  </a:lnTo>
                  <a:lnTo>
                    <a:pt x="3913835" y="30689"/>
                  </a:lnTo>
                  <a:lnTo>
                    <a:pt x="3948311" y="43223"/>
                  </a:lnTo>
                  <a:lnTo>
                    <a:pt x="645561" y="43223"/>
                  </a:lnTo>
                  <a:lnTo>
                    <a:pt x="598510" y="45039"/>
                  </a:lnTo>
                  <a:lnTo>
                    <a:pt x="552445" y="50397"/>
                  </a:lnTo>
                  <a:lnTo>
                    <a:pt x="507501" y="59164"/>
                  </a:lnTo>
                  <a:lnTo>
                    <a:pt x="463811" y="71208"/>
                  </a:lnTo>
                  <a:lnTo>
                    <a:pt x="421510" y="86396"/>
                  </a:lnTo>
                  <a:lnTo>
                    <a:pt x="380732" y="104593"/>
                  </a:lnTo>
                  <a:lnTo>
                    <a:pt x="341612" y="125669"/>
                  </a:lnTo>
                  <a:lnTo>
                    <a:pt x="304284" y="149488"/>
                  </a:lnTo>
                  <a:lnTo>
                    <a:pt x="268883" y="175919"/>
                  </a:lnTo>
                  <a:lnTo>
                    <a:pt x="235541" y="204828"/>
                  </a:lnTo>
                  <a:lnTo>
                    <a:pt x="204395" y="236083"/>
                  </a:lnTo>
                  <a:lnTo>
                    <a:pt x="175577" y="269549"/>
                  </a:lnTo>
                  <a:lnTo>
                    <a:pt x="149223" y="305095"/>
                  </a:lnTo>
                  <a:lnTo>
                    <a:pt x="125466" y="342588"/>
                  </a:lnTo>
                  <a:lnTo>
                    <a:pt x="104441" y="381893"/>
                  </a:lnTo>
                  <a:lnTo>
                    <a:pt x="86282" y="422879"/>
                  </a:lnTo>
                  <a:lnTo>
                    <a:pt x="71124" y="465412"/>
                  </a:lnTo>
                  <a:lnTo>
                    <a:pt x="59101" y="509359"/>
                  </a:lnTo>
                  <a:lnTo>
                    <a:pt x="50346" y="554588"/>
                  </a:lnTo>
                  <a:lnTo>
                    <a:pt x="44995" y="600964"/>
                  </a:lnTo>
                  <a:lnTo>
                    <a:pt x="43264" y="646195"/>
                  </a:lnTo>
                  <a:lnTo>
                    <a:pt x="43181" y="8175772"/>
                  </a:lnTo>
                  <a:lnTo>
                    <a:pt x="44995" y="8222869"/>
                  </a:lnTo>
                  <a:lnTo>
                    <a:pt x="50357" y="8269036"/>
                  </a:lnTo>
                  <a:lnTo>
                    <a:pt x="59101" y="8313968"/>
                  </a:lnTo>
                  <a:lnTo>
                    <a:pt x="71124" y="8357701"/>
                  </a:lnTo>
                  <a:lnTo>
                    <a:pt x="86282" y="8400043"/>
                  </a:lnTo>
                  <a:lnTo>
                    <a:pt x="104441" y="8440861"/>
                  </a:lnTo>
                  <a:lnTo>
                    <a:pt x="125466" y="8480019"/>
                  </a:lnTo>
                  <a:lnTo>
                    <a:pt x="149223" y="8517383"/>
                  </a:lnTo>
                  <a:lnTo>
                    <a:pt x="175577" y="8552820"/>
                  </a:lnTo>
                  <a:lnTo>
                    <a:pt x="204395" y="8586194"/>
                  </a:lnTo>
                  <a:lnTo>
                    <a:pt x="235541" y="8617371"/>
                  </a:lnTo>
                  <a:lnTo>
                    <a:pt x="268883" y="8646217"/>
                  </a:lnTo>
                  <a:lnTo>
                    <a:pt x="304284" y="8672598"/>
                  </a:lnTo>
                  <a:lnTo>
                    <a:pt x="341612" y="8696378"/>
                  </a:lnTo>
                  <a:lnTo>
                    <a:pt x="380732" y="8717423"/>
                  </a:lnTo>
                  <a:lnTo>
                    <a:pt x="421510" y="8735600"/>
                  </a:lnTo>
                  <a:lnTo>
                    <a:pt x="463811" y="8750773"/>
                  </a:lnTo>
                  <a:lnTo>
                    <a:pt x="507501" y="8762808"/>
                  </a:lnTo>
                  <a:lnTo>
                    <a:pt x="552445" y="8771571"/>
                  </a:lnTo>
                  <a:lnTo>
                    <a:pt x="598510" y="8776928"/>
                  </a:lnTo>
                  <a:lnTo>
                    <a:pt x="645561" y="8778743"/>
                  </a:lnTo>
                  <a:lnTo>
                    <a:pt x="3939998" y="8778743"/>
                  </a:lnTo>
                  <a:lnTo>
                    <a:pt x="3899940" y="8792423"/>
                  </a:lnTo>
                  <a:lnTo>
                    <a:pt x="3855038" y="8804215"/>
                  </a:lnTo>
                  <a:lnTo>
                    <a:pt x="3808930" y="8812793"/>
                  </a:lnTo>
                  <a:lnTo>
                    <a:pt x="3761742" y="8818031"/>
                  </a:lnTo>
                  <a:lnTo>
                    <a:pt x="3713599" y="8819806"/>
                  </a:lnTo>
                  <a:close/>
                </a:path>
                <a:path w="4359275" h="8820150">
                  <a:moveTo>
                    <a:pt x="3939998" y="8778743"/>
                  </a:moveTo>
                  <a:lnTo>
                    <a:pt x="3713599" y="8778743"/>
                  </a:lnTo>
                  <a:lnTo>
                    <a:pt x="3760650" y="8776928"/>
                  </a:lnTo>
                  <a:lnTo>
                    <a:pt x="3806715" y="8771571"/>
                  </a:lnTo>
                  <a:lnTo>
                    <a:pt x="3851659" y="8762808"/>
                  </a:lnTo>
                  <a:lnTo>
                    <a:pt x="3895349" y="8750773"/>
                  </a:lnTo>
                  <a:lnTo>
                    <a:pt x="3937650" y="8735600"/>
                  </a:lnTo>
                  <a:lnTo>
                    <a:pt x="3978428" y="8717423"/>
                  </a:lnTo>
                  <a:lnTo>
                    <a:pt x="4017548" y="8696378"/>
                  </a:lnTo>
                  <a:lnTo>
                    <a:pt x="4054876" y="8672598"/>
                  </a:lnTo>
                  <a:lnTo>
                    <a:pt x="4090278" y="8646217"/>
                  </a:lnTo>
                  <a:lnTo>
                    <a:pt x="4123619" y="8617371"/>
                  </a:lnTo>
                  <a:lnTo>
                    <a:pt x="4154766" y="8586194"/>
                  </a:lnTo>
                  <a:lnTo>
                    <a:pt x="4183583" y="8552820"/>
                  </a:lnTo>
                  <a:lnTo>
                    <a:pt x="4209938" y="8517383"/>
                  </a:lnTo>
                  <a:lnTo>
                    <a:pt x="4233694" y="8480019"/>
                  </a:lnTo>
                  <a:lnTo>
                    <a:pt x="4254719" y="8440861"/>
                  </a:lnTo>
                  <a:lnTo>
                    <a:pt x="4272878" y="8400043"/>
                  </a:lnTo>
                  <a:lnTo>
                    <a:pt x="4288036" y="8357701"/>
                  </a:lnTo>
                  <a:lnTo>
                    <a:pt x="4300060" y="8313968"/>
                  </a:lnTo>
                  <a:lnTo>
                    <a:pt x="4308814" y="8268979"/>
                  </a:lnTo>
                  <a:lnTo>
                    <a:pt x="4314165" y="8222869"/>
                  </a:lnTo>
                  <a:lnTo>
                    <a:pt x="4315979" y="8175772"/>
                  </a:lnTo>
                  <a:lnTo>
                    <a:pt x="4315979" y="646195"/>
                  </a:lnTo>
                  <a:lnTo>
                    <a:pt x="4314165" y="599097"/>
                  </a:lnTo>
                  <a:lnTo>
                    <a:pt x="4308814" y="552987"/>
                  </a:lnTo>
                  <a:lnTo>
                    <a:pt x="4300060" y="507998"/>
                  </a:lnTo>
                  <a:lnTo>
                    <a:pt x="4288036" y="464266"/>
                  </a:lnTo>
                  <a:lnTo>
                    <a:pt x="4272878" y="421923"/>
                  </a:lnTo>
                  <a:lnTo>
                    <a:pt x="4254719" y="381106"/>
                  </a:lnTo>
                  <a:lnTo>
                    <a:pt x="4233694" y="341947"/>
                  </a:lnTo>
                  <a:lnTo>
                    <a:pt x="4209938" y="304583"/>
                  </a:lnTo>
                  <a:lnTo>
                    <a:pt x="4183583" y="269146"/>
                  </a:lnTo>
                  <a:lnTo>
                    <a:pt x="4154766" y="235772"/>
                  </a:lnTo>
                  <a:lnTo>
                    <a:pt x="4123619" y="204595"/>
                  </a:lnTo>
                  <a:lnTo>
                    <a:pt x="4090278" y="175749"/>
                  </a:lnTo>
                  <a:lnTo>
                    <a:pt x="4054876" y="149369"/>
                  </a:lnTo>
                  <a:lnTo>
                    <a:pt x="4017548" y="125588"/>
                  </a:lnTo>
                  <a:lnTo>
                    <a:pt x="3978428" y="104543"/>
                  </a:lnTo>
                  <a:lnTo>
                    <a:pt x="3937650" y="86366"/>
                  </a:lnTo>
                  <a:lnTo>
                    <a:pt x="3895349" y="71193"/>
                  </a:lnTo>
                  <a:lnTo>
                    <a:pt x="3851659" y="59158"/>
                  </a:lnTo>
                  <a:lnTo>
                    <a:pt x="3806715" y="50395"/>
                  </a:lnTo>
                  <a:lnTo>
                    <a:pt x="3760650" y="45039"/>
                  </a:lnTo>
                  <a:lnTo>
                    <a:pt x="3713599" y="43223"/>
                  </a:lnTo>
                  <a:lnTo>
                    <a:pt x="3948311" y="43223"/>
                  </a:lnTo>
                  <a:lnTo>
                    <a:pt x="4004273" y="67557"/>
                  </a:lnTo>
                  <a:lnTo>
                    <a:pt x="4046845" y="90935"/>
                  </a:lnTo>
                  <a:lnTo>
                    <a:pt x="4087461" y="117445"/>
                  </a:lnTo>
                  <a:lnTo>
                    <a:pt x="4125981" y="146960"/>
                  </a:lnTo>
                  <a:lnTo>
                    <a:pt x="4159986" y="177048"/>
                  </a:lnTo>
                  <a:lnTo>
                    <a:pt x="4187143" y="205549"/>
                  </a:lnTo>
                  <a:lnTo>
                    <a:pt x="4217168" y="240600"/>
                  </a:lnTo>
                  <a:lnTo>
                    <a:pt x="4241120" y="272309"/>
                  </a:lnTo>
                  <a:lnTo>
                    <a:pt x="4266320" y="311210"/>
                  </a:lnTo>
                  <a:lnTo>
                    <a:pt x="4289699" y="351024"/>
                  </a:lnTo>
                  <a:lnTo>
                    <a:pt x="4306196" y="386683"/>
                  </a:lnTo>
                  <a:lnTo>
                    <a:pt x="4323873" y="431190"/>
                  </a:lnTo>
                  <a:lnTo>
                    <a:pt x="4335579" y="469720"/>
                  </a:lnTo>
                  <a:lnTo>
                    <a:pt x="4346206" y="516523"/>
                  </a:lnTo>
                  <a:lnTo>
                    <a:pt x="4355922" y="579738"/>
                  </a:lnTo>
                  <a:lnTo>
                    <a:pt x="4359160" y="646195"/>
                  </a:lnTo>
                  <a:lnTo>
                    <a:pt x="4359081" y="8175772"/>
                  </a:lnTo>
                  <a:lnTo>
                    <a:pt x="4357388" y="8221801"/>
                  </a:lnTo>
                  <a:lnTo>
                    <a:pt x="4352154" y="8269036"/>
                  </a:lnTo>
                  <a:lnTo>
                    <a:pt x="4343585" y="8315189"/>
                  </a:lnTo>
                  <a:lnTo>
                    <a:pt x="4331805" y="8360135"/>
                  </a:lnTo>
                  <a:lnTo>
                    <a:pt x="4316939" y="8403749"/>
                  </a:lnTo>
                  <a:lnTo>
                    <a:pt x="4299114" y="8445905"/>
                  </a:lnTo>
                  <a:lnTo>
                    <a:pt x="4278453" y="8486479"/>
                  </a:lnTo>
                  <a:lnTo>
                    <a:pt x="4255084" y="8525343"/>
                  </a:lnTo>
                  <a:lnTo>
                    <a:pt x="4229130" y="8562374"/>
                  </a:lnTo>
                  <a:lnTo>
                    <a:pt x="4200718" y="8597445"/>
                  </a:lnTo>
                  <a:lnTo>
                    <a:pt x="4169972" y="8630431"/>
                  </a:lnTo>
                  <a:lnTo>
                    <a:pt x="4137018" y="8661207"/>
                  </a:lnTo>
                  <a:lnTo>
                    <a:pt x="4101981" y="8689648"/>
                  </a:lnTo>
                  <a:lnTo>
                    <a:pt x="4064987" y="8715627"/>
                  </a:lnTo>
                  <a:lnTo>
                    <a:pt x="4026160" y="8739019"/>
                  </a:lnTo>
                  <a:lnTo>
                    <a:pt x="3985627" y="8759700"/>
                  </a:lnTo>
                  <a:lnTo>
                    <a:pt x="3943512" y="8777543"/>
                  </a:lnTo>
                  <a:lnTo>
                    <a:pt x="3939998" y="877874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81</TotalTime>
  <Words>570</Words>
  <Application>Microsoft Office PowerPoint</Application>
  <PresentationFormat>Custom</PresentationFormat>
  <Paragraphs>130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Black</vt:lpstr>
      <vt:lpstr>Calibri</vt:lpstr>
      <vt:lpstr>Courier New</vt:lpstr>
      <vt:lpstr>Noto Sans</vt:lpstr>
      <vt:lpstr>Times New Roman</vt:lpstr>
      <vt:lpstr>Trebuchet MS</vt:lpstr>
      <vt:lpstr>Verdana</vt:lpstr>
      <vt:lpstr>Office Theme</vt:lpstr>
      <vt:lpstr>PowerPoint Presentation</vt:lpstr>
      <vt:lpstr>Problems</vt:lpstr>
      <vt:lpstr>Solution 1</vt:lpstr>
      <vt:lpstr>The Application</vt:lpstr>
      <vt:lpstr>Reason 1 The rapid rise of the pandemic resulted in  difficulty in accessing and providing  healthcare services</vt:lpstr>
      <vt:lpstr>    1. Reminders</vt:lpstr>
      <vt:lpstr>3. Find the right professional</vt:lpstr>
      <vt:lpstr>7. Storing essential health records</vt:lpstr>
      <vt:lpstr>Video Presentation - Design</vt:lpstr>
      <vt:lpstr>Technology Stack</vt:lpstr>
      <vt:lpstr>Target Market 1</vt:lpstr>
      <vt:lpstr>1mg</vt:lpstr>
      <vt:lpstr>Competitive Advantages</vt:lpstr>
      <vt:lpstr>Advantage 1</vt:lpstr>
      <vt:lpstr>Utilizing maximum resources to enhance the in-built  technologies and services</vt:lpstr>
      <vt:lpstr>Business Model</vt:lpstr>
      <vt:lpstr>Sponsorship from external  organizations</vt:lpstr>
      <vt:lpstr>Video Presentation - Flutter App</vt:lpstr>
      <vt:lpstr>Team Member 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pro3741</dc:creator>
  <cp:lastModifiedBy>Advaith Murali</cp:lastModifiedBy>
  <cp:revision>9</cp:revision>
  <dcterms:created xsi:type="dcterms:W3CDTF">2020-12-24T15:10:17Z</dcterms:created>
  <dcterms:modified xsi:type="dcterms:W3CDTF">2020-12-24T16:31:18Z</dcterms:modified>
</cp:coreProperties>
</file>